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78" r:id="rId6"/>
    <p:sldId id="267" r:id="rId7"/>
    <p:sldId id="261" r:id="rId8"/>
    <p:sldId id="408" r:id="rId9"/>
    <p:sldId id="367" r:id="rId10"/>
    <p:sldId id="319" r:id="rId11"/>
    <p:sldId id="324" r:id="rId12"/>
    <p:sldId id="409" r:id="rId13"/>
    <p:sldId id="326" r:id="rId14"/>
    <p:sldId id="320" r:id="rId15"/>
    <p:sldId id="346" r:id="rId16"/>
    <p:sldId id="410" r:id="rId17"/>
    <p:sldId id="339" r:id="rId18"/>
    <p:sldId id="321" r:id="rId19"/>
    <p:sldId id="345" r:id="rId20"/>
    <p:sldId id="411" r:id="rId21"/>
    <p:sldId id="330" r:id="rId22"/>
    <p:sldId id="331" r:id="rId23"/>
    <p:sldId id="322" r:id="rId24"/>
    <p:sldId id="344" r:id="rId25"/>
    <p:sldId id="412" r:id="rId26"/>
    <p:sldId id="337" r:id="rId27"/>
    <p:sldId id="323" r:id="rId28"/>
    <p:sldId id="343" r:id="rId29"/>
    <p:sldId id="413" r:id="rId30"/>
    <p:sldId id="335" r:id="rId31"/>
    <p:sldId id="368" r:id="rId32"/>
    <p:sldId id="403" r:id="rId33"/>
    <p:sldId id="404" r:id="rId34"/>
    <p:sldId id="260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21" autoAdjust="0"/>
    <p:restoredTop sz="94660"/>
  </p:normalViewPr>
  <p:slideViewPr>
    <p:cSldViewPr snapToGrid="0">
      <p:cViewPr varScale="1">
        <p:scale>
          <a:sx n="74" d="100"/>
          <a:sy n="74" d="100"/>
        </p:scale>
        <p:origin x="67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E73910-F208-4636-A090-B1B04B1D62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E73910-F208-4636-A090-B1B04B1D62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" b="3046"/>
          <a:stretch>
            <a:fillRect/>
          </a:stretch>
        </p:blipFill>
        <p:spPr>
          <a:xfrm>
            <a:off x="3858" y="1541256"/>
            <a:ext cx="12188142" cy="3657473"/>
          </a:xfrm>
          <a:prstGeom prst="rect">
            <a:avLst/>
          </a:prstGeom>
        </p:spPr>
      </p:pic>
      <p:sp>
        <p:nvSpPr>
          <p:cNvPr id="8" name="图文框 7"/>
          <p:cNvSpPr/>
          <p:nvPr userDrawn="1"/>
        </p:nvSpPr>
        <p:spPr>
          <a:xfrm>
            <a:off x="3405561" y="679553"/>
            <a:ext cx="5380878" cy="5380878"/>
          </a:xfrm>
          <a:prstGeom prst="frame">
            <a:avLst>
              <a:gd name="adj1" fmla="val 637"/>
            </a:avLst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05600" y="2433600"/>
            <a:ext cx="5234400" cy="1353600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520800" y="5396400"/>
            <a:ext cx="5090400" cy="468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955800" y="233363"/>
            <a:ext cx="10071100" cy="641667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 smtClean="0"/>
            </a:lvl1pPr>
          </a:lstStyle>
          <a:p>
            <a:fld id="{C9E60F58-3108-4415-857A-6D0360DF626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 smtClean="0"/>
            </a:lvl1pPr>
          </a:lstStyle>
          <a:p>
            <a:fld id="{4AE85CE2-CEAD-46BB-861E-7D62265DC969}" type="slidenum">
              <a:rPr lang="zh-CN" altLang="en-US" smtClean="0"/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5369" y="2470829"/>
            <a:ext cx="7161262" cy="1448712"/>
          </a:xfrm>
        </p:spPr>
        <p:txBody>
          <a:bodyPr anchor="ctr">
            <a:normAutofit/>
          </a:bodyPr>
          <a:lstStyle>
            <a:lvl1pPr algn="ctr">
              <a:lnSpc>
                <a:spcPct val="150000"/>
              </a:lnSpc>
              <a:defRPr sz="4400" b="1" i="0">
                <a:ln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7630" y="3939342"/>
            <a:ext cx="7156741" cy="633939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50000"/>
              </a:lnSpc>
              <a:buNone/>
              <a:defRPr sz="28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grpSp>
        <p:nvGrpSpPr>
          <p:cNvPr id="427" name="组合 38"/>
          <p:cNvGrpSpPr/>
          <p:nvPr/>
        </p:nvGrpSpPr>
        <p:grpSpPr bwMode="auto">
          <a:xfrm>
            <a:off x="5266899" y="971274"/>
            <a:ext cx="1657608" cy="690870"/>
            <a:chOff x="615950" y="458788"/>
            <a:chExt cx="2657475" cy="1108075"/>
          </a:xfrm>
          <a:solidFill>
            <a:schemeClr val="accent1"/>
          </a:solidFill>
        </p:grpSpPr>
        <p:sp>
          <p:nvSpPr>
            <p:cNvPr id="428" name="Freeform 5"/>
            <p:cNvSpPr/>
            <p:nvPr/>
          </p:nvSpPr>
          <p:spPr bwMode="auto">
            <a:xfrm>
              <a:off x="3015755" y="974351"/>
              <a:ext cx="257670" cy="557884"/>
            </a:xfrm>
            <a:custGeom>
              <a:avLst/>
              <a:gdLst>
                <a:gd name="T0" fmla="*/ 48 w 210"/>
                <a:gd name="T1" fmla="*/ 208 h 453"/>
                <a:gd name="T2" fmla="*/ 46 w 210"/>
                <a:gd name="T3" fmla="*/ 208 h 453"/>
                <a:gd name="T4" fmla="*/ 46 w 210"/>
                <a:gd name="T5" fmla="*/ 451 h 453"/>
                <a:gd name="T6" fmla="*/ 0 w 210"/>
                <a:gd name="T7" fmla="*/ 453 h 453"/>
                <a:gd name="T8" fmla="*/ 0 w 210"/>
                <a:gd name="T9" fmla="*/ 208 h 453"/>
                <a:gd name="T10" fmla="*/ 0 w 210"/>
                <a:gd name="T11" fmla="*/ 204 h 453"/>
                <a:gd name="T12" fmla="*/ 0 w 210"/>
                <a:gd name="T13" fmla="*/ 164 h 453"/>
                <a:gd name="T14" fmla="*/ 210 w 210"/>
                <a:gd name="T15" fmla="*/ 0 h 453"/>
                <a:gd name="T16" fmla="*/ 210 w 210"/>
                <a:gd name="T17" fmla="*/ 55 h 453"/>
                <a:gd name="T18" fmla="*/ 48 w 210"/>
                <a:gd name="T19" fmla="*/ 2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0" h="453">
                  <a:moveTo>
                    <a:pt x="48" y="208"/>
                  </a:moveTo>
                  <a:cubicBezTo>
                    <a:pt x="46" y="208"/>
                    <a:pt x="46" y="208"/>
                    <a:pt x="46" y="208"/>
                  </a:cubicBezTo>
                  <a:cubicBezTo>
                    <a:pt x="46" y="451"/>
                    <a:pt x="46" y="451"/>
                    <a:pt x="46" y="451"/>
                  </a:cubicBezTo>
                  <a:cubicBezTo>
                    <a:pt x="0" y="453"/>
                    <a:pt x="0" y="453"/>
                    <a:pt x="0" y="453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24" y="70"/>
                    <a:pt x="109" y="0"/>
                    <a:pt x="210" y="0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125" y="57"/>
                    <a:pt x="56" y="123"/>
                    <a:pt x="48" y="20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29" name="Freeform 6"/>
            <p:cNvSpPr/>
            <p:nvPr/>
          </p:nvSpPr>
          <p:spPr bwMode="auto">
            <a:xfrm>
              <a:off x="3154205" y="566518"/>
              <a:ext cx="99992" cy="319340"/>
            </a:xfrm>
            <a:custGeom>
              <a:avLst/>
              <a:gdLst>
                <a:gd name="T0" fmla="*/ 0 w 79"/>
                <a:gd name="T1" fmla="*/ 185 h 258"/>
                <a:gd name="T2" fmla="*/ 0 w 79"/>
                <a:gd name="T3" fmla="*/ 185 h 258"/>
                <a:gd name="T4" fmla="*/ 0 w 79"/>
                <a:gd name="T5" fmla="*/ 0 h 258"/>
                <a:gd name="T6" fmla="*/ 21 w 79"/>
                <a:gd name="T7" fmla="*/ 0 h 258"/>
                <a:gd name="T8" fmla="*/ 21 w 79"/>
                <a:gd name="T9" fmla="*/ 186 h 258"/>
                <a:gd name="T10" fmla="*/ 79 w 79"/>
                <a:gd name="T11" fmla="*/ 240 h 258"/>
                <a:gd name="T12" fmla="*/ 79 w 79"/>
                <a:gd name="T13" fmla="*/ 258 h 258"/>
                <a:gd name="T14" fmla="*/ 76 w 79"/>
                <a:gd name="T15" fmla="*/ 258 h 258"/>
                <a:gd name="T16" fmla="*/ 0 w 79"/>
                <a:gd name="T17" fmla="*/ 185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258">
                  <a:moveTo>
                    <a:pt x="0" y="185"/>
                  </a:moveTo>
                  <a:cubicBezTo>
                    <a:pt x="0" y="185"/>
                    <a:pt x="0" y="185"/>
                    <a:pt x="0" y="18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186"/>
                    <a:pt x="21" y="186"/>
                    <a:pt x="21" y="186"/>
                  </a:cubicBezTo>
                  <a:cubicBezTo>
                    <a:pt x="24" y="216"/>
                    <a:pt x="48" y="240"/>
                    <a:pt x="79" y="240"/>
                  </a:cubicBezTo>
                  <a:cubicBezTo>
                    <a:pt x="79" y="258"/>
                    <a:pt x="79" y="258"/>
                    <a:pt x="79" y="258"/>
                  </a:cubicBezTo>
                  <a:cubicBezTo>
                    <a:pt x="78" y="258"/>
                    <a:pt x="77" y="258"/>
                    <a:pt x="76" y="258"/>
                  </a:cubicBezTo>
                  <a:cubicBezTo>
                    <a:pt x="35" y="258"/>
                    <a:pt x="1" y="226"/>
                    <a:pt x="0" y="1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0" name="Freeform 7"/>
            <p:cNvSpPr/>
            <p:nvPr/>
          </p:nvSpPr>
          <p:spPr bwMode="auto">
            <a:xfrm>
              <a:off x="2969605" y="566518"/>
              <a:ext cx="96145" cy="319340"/>
            </a:xfrm>
            <a:custGeom>
              <a:avLst/>
              <a:gdLst>
                <a:gd name="T0" fmla="*/ 79 w 79"/>
                <a:gd name="T1" fmla="*/ 188 h 258"/>
                <a:gd name="T2" fmla="*/ 79 w 79"/>
                <a:gd name="T3" fmla="*/ 188 h 258"/>
                <a:gd name="T4" fmla="*/ 3 w 79"/>
                <a:gd name="T5" fmla="*/ 258 h 258"/>
                <a:gd name="T6" fmla="*/ 0 w 79"/>
                <a:gd name="T7" fmla="*/ 258 h 258"/>
                <a:gd name="T8" fmla="*/ 0 w 79"/>
                <a:gd name="T9" fmla="*/ 240 h 258"/>
                <a:gd name="T10" fmla="*/ 57 w 79"/>
                <a:gd name="T11" fmla="*/ 186 h 258"/>
                <a:gd name="T12" fmla="*/ 57 w 79"/>
                <a:gd name="T13" fmla="*/ 0 h 258"/>
                <a:gd name="T14" fmla="*/ 79 w 79"/>
                <a:gd name="T15" fmla="*/ 0 h 258"/>
                <a:gd name="T16" fmla="*/ 79 w 79"/>
                <a:gd name="T17" fmla="*/ 185 h 258"/>
                <a:gd name="T18" fmla="*/ 79 w 79"/>
                <a:gd name="T19" fmla="*/ 185 h 258"/>
                <a:gd name="T20" fmla="*/ 79 w 79"/>
                <a:gd name="T21" fmla="*/ 186 h 258"/>
                <a:gd name="T22" fmla="*/ 79 w 79"/>
                <a:gd name="T23" fmla="*/ 188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258">
                  <a:moveTo>
                    <a:pt x="79" y="188"/>
                  </a:moveTo>
                  <a:cubicBezTo>
                    <a:pt x="79" y="188"/>
                    <a:pt x="79" y="188"/>
                    <a:pt x="79" y="188"/>
                  </a:cubicBezTo>
                  <a:cubicBezTo>
                    <a:pt x="76" y="227"/>
                    <a:pt x="44" y="258"/>
                    <a:pt x="3" y="258"/>
                  </a:cubicBezTo>
                  <a:cubicBezTo>
                    <a:pt x="2" y="258"/>
                    <a:pt x="1" y="258"/>
                    <a:pt x="0" y="258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30" y="240"/>
                    <a:pt x="55" y="216"/>
                    <a:pt x="57" y="186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9" y="185"/>
                    <a:pt x="79" y="185"/>
                    <a:pt x="79" y="185"/>
                  </a:cubicBezTo>
                  <a:cubicBezTo>
                    <a:pt x="79" y="185"/>
                    <a:pt x="79" y="185"/>
                    <a:pt x="79" y="185"/>
                  </a:cubicBezTo>
                  <a:cubicBezTo>
                    <a:pt x="79" y="186"/>
                    <a:pt x="79" y="186"/>
                    <a:pt x="79" y="186"/>
                  </a:cubicBezTo>
                  <a:lnTo>
                    <a:pt x="79" y="18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1" name="Freeform 8"/>
            <p:cNvSpPr>
              <a:spLocks noEditPoints="1"/>
            </p:cNvSpPr>
            <p:nvPr/>
          </p:nvSpPr>
          <p:spPr bwMode="auto">
            <a:xfrm>
              <a:off x="2419648" y="955112"/>
              <a:ext cx="584568" cy="611751"/>
            </a:xfrm>
            <a:custGeom>
              <a:avLst/>
              <a:gdLst>
                <a:gd name="T0" fmla="*/ 463 w 478"/>
                <a:gd name="T1" fmla="*/ 211 h 498"/>
                <a:gd name="T2" fmla="*/ 409 w 478"/>
                <a:gd name="T3" fmla="*/ 220 h 498"/>
                <a:gd name="T4" fmla="*/ 330 w 478"/>
                <a:gd name="T5" fmla="*/ 391 h 498"/>
                <a:gd name="T6" fmla="*/ 108 w 478"/>
                <a:gd name="T7" fmla="*/ 332 h 498"/>
                <a:gd name="T8" fmla="*/ 417 w 478"/>
                <a:gd name="T9" fmla="*/ 153 h 498"/>
                <a:gd name="T10" fmla="*/ 417 w 478"/>
                <a:gd name="T11" fmla="*/ 153 h 498"/>
                <a:gd name="T12" fmla="*/ 438 w 478"/>
                <a:gd name="T13" fmla="*/ 141 h 498"/>
                <a:gd name="T14" fmla="*/ 437 w 478"/>
                <a:gd name="T15" fmla="*/ 140 h 498"/>
                <a:gd name="T16" fmla="*/ 140 w 478"/>
                <a:gd name="T17" fmla="*/ 60 h 498"/>
                <a:gd name="T18" fmla="*/ 60 w 478"/>
                <a:gd name="T19" fmla="*/ 358 h 498"/>
                <a:gd name="T20" fmla="*/ 357 w 478"/>
                <a:gd name="T21" fmla="*/ 437 h 498"/>
                <a:gd name="T22" fmla="*/ 463 w 478"/>
                <a:gd name="T23" fmla="*/ 211 h 498"/>
                <a:gd name="T24" fmla="*/ 87 w 478"/>
                <a:gd name="T25" fmla="*/ 274 h 498"/>
                <a:gd name="T26" fmla="*/ 167 w 478"/>
                <a:gd name="T27" fmla="*/ 108 h 498"/>
                <a:gd name="T28" fmla="*/ 350 w 478"/>
                <a:gd name="T29" fmla="*/ 122 h 498"/>
                <a:gd name="T30" fmla="*/ 87 w 478"/>
                <a:gd name="T31" fmla="*/ 274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8" h="498">
                  <a:moveTo>
                    <a:pt x="463" y="211"/>
                  </a:moveTo>
                  <a:cubicBezTo>
                    <a:pt x="409" y="220"/>
                    <a:pt x="409" y="220"/>
                    <a:pt x="409" y="220"/>
                  </a:cubicBezTo>
                  <a:cubicBezTo>
                    <a:pt x="421" y="286"/>
                    <a:pt x="392" y="356"/>
                    <a:pt x="330" y="391"/>
                  </a:cubicBezTo>
                  <a:cubicBezTo>
                    <a:pt x="252" y="436"/>
                    <a:pt x="153" y="410"/>
                    <a:pt x="108" y="332"/>
                  </a:cubicBezTo>
                  <a:cubicBezTo>
                    <a:pt x="417" y="153"/>
                    <a:pt x="417" y="153"/>
                    <a:pt x="417" y="153"/>
                  </a:cubicBezTo>
                  <a:cubicBezTo>
                    <a:pt x="417" y="153"/>
                    <a:pt x="417" y="153"/>
                    <a:pt x="417" y="153"/>
                  </a:cubicBezTo>
                  <a:cubicBezTo>
                    <a:pt x="438" y="141"/>
                    <a:pt x="438" y="141"/>
                    <a:pt x="438" y="141"/>
                  </a:cubicBezTo>
                  <a:cubicBezTo>
                    <a:pt x="437" y="141"/>
                    <a:pt x="437" y="140"/>
                    <a:pt x="437" y="140"/>
                  </a:cubicBezTo>
                  <a:cubicBezTo>
                    <a:pt x="377" y="35"/>
                    <a:pt x="244" y="0"/>
                    <a:pt x="140" y="60"/>
                  </a:cubicBezTo>
                  <a:cubicBezTo>
                    <a:pt x="35" y="120"/>
                    <a:pt x="0" y="253"/>
                    <a:pt x="60" y="358"/>
                  </a:cubicBezTo>
                  <a:cubicBezTo>
                    <a:pt x="120" y="462"/>
                    <a:pt x="253" y="498"/>
                    <a:pt x="357" y="437"/>
                  </a:cubicBezTo>
                  <a:cubicBezTo>
                    <a:pt x="439" y="390"/>
                    <a:pt x="478" y="299"/>
                    <a:pt x="463" y="211"/>
                  </a:cubicBezTo>
                  <a:close/>
                  <a:moveTo>
                    <a:pt x="87" y="274"/>
                  </a:moveTo>
                  <a:cubicBezTo>
                    <a:pt x="78" y="209"/>
                    <a:pt x="107" y="142"/>
                    <a:pt x="167" y="108"/>
                  </a:cubicBezTo>
                  <a:cubicBezTo>
                    <a:pt x="227" y="73"/>
                    <a:pt x="299" y="81"/>
                    <a:pt x="350" y="122"/>
                  </a:cubicBezTo>
                  <a:lnTo>
                    <a:pt x="87" y="27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2" name="Freeform 9"/>
            <p:cNvSpPr/>
            <p:nvPr/>
          </p:nvSpPr>
          <p:spPr bwMode="auto">
            <a:xfrm>
              <a:off x="2619632" y="728112"/>
              <a:ext cx="307667" cy="157746"/>
            </a:xfrm>
            <a:custGeom>
              <a:avLst/>
              <a:gdLst>
                <a:gd name="T0" fmla="*/ 172 w 251"/>
                <a:gd name="T1" fmla="*/ 58 h 128"/>
                <a:gd name="T2" fmla="*/ 172 w 251"/>
                <a:gd name="T3" fmla="*/ 58 h 128"/>
                <a:gd name="T4" fmla="*/ 172 w 251"/>
                <a:gd name="T5" fmla="*/ 56 h 128"/>
                <a:gd name="T6" fmla="*/ 172 w 251"/>
                <a:gd name="T7" fmla="*/ 55 h 128"/>
                <a:gd name="T8" fmla="*/ 172 w 251"/>
                <a:gd name="T9" fmla="*/ 55 h 128"/>
                <a:gd name="T10" fmla="*/ 172 w 251"/>
                <a:gd name="T11" fmla="*/ 22 h 128"/>
                <a:gd name="T12" fmla="*/ 79 w 251"/>
                <a:gd name="T13" fmla="*/ 22 h 128"/>
                <a:gd name="T14" fmla="*/ 79 w 251"/>
                <a:gd name="T15" fmla="*/ 55 h 128"/>
                <a:gd name="T16" fmla="*/ 79 w 251"/>
                <a:gd name="T17" fmla="*/ 55 h 128"/>
                <a:gd name="T18" fmla="*/ 79 w 251"/>
                <a:gd name="T19" fmla="*/ 56 h 128"/>
                <a:gd name="T20" fmla="*/ 79 w 251"/>
                <a:gd name="T21" fmla="*/ 58 h 128"/>
                <a:gd name="T22" fmla="*/ 79 w 251"/>
                <a:gd name="T23" fmla="*/ 58 h 128"/>
                <a:gd name="T24" fmla="*/ 3 w 251"/>
                <a:gd name="T25" fmla="*/ 128 h 128"/>
                <a:gd name="T26" fmla="*/ 0 w 251"/>
                <a:gd name="T27" fmla="*/ 128 h 128"/>
                <a:gd name="T28" fmla="*/ 0 w 251"/>
                <a:gd name="T29" fmla="*/ 110 h 128"/>
                <a:gd name="T30" fmla="*/ 57 w 251"/>
                <a:gd name="T31" fmla="*/ 56 h 128"/>
                <a:gd name="T32" fmla="*/ 57 w 251"/>
                <a:gd name="T33" fmla="*/ 22 h 128"/>
                <a:gd name="T34" fmla="*/ 57 w 251"/>
                <a:gd name="T35" fmla="*/ 0 h 128"/>
                <a:gd name="T36" fmla="*/ 79 w 251"/>
                <a:gd name="T37" fmla="*/ 0 h 128"/>
                <a:gd name="T38" fmla="*/ 172 w 251"/>
                <a:gd name="T39" fmla="*/ 0 h 128"/>
                <a:gd name="T40" fmla="*/ 179 w 251"/>
                <a:gd name="T41" fmla="*/ 0 h 128"/>
                <a:gd name="T42" fmla="*/ 194 w 251"/>
                <a:gd name="T43" fmla="*/ 0 h 128"/>
                <a:gd name="T44" fmla="*/ 194 w 251"/>
                <a:gd name="T45" fmla="*/ 56 h 128"/>
                <a:gd name="T46" fmla="*/ 251 w 251"/>
                <a:gd name="T47" fmla="*/ 110 h 128"/>
                <a:gd name="T48" fmla="*/ 251 w 251"/>
                <a:gd name="T49" fmla="*/ 128 h 128"/>
                <a:gd name="T50" fmla="*/ 248 w 251"/>
                <a:gd name="T51" fmla="*/ 128 h 128"/>
                <a:gd name="T52" fmla="*/ 172 w 251"/>
                <a:gd name="T53" fmla="*/ 5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51" h="128">
                  <a:moveTo>
                    <a:pt x="172" y="58"/>
                  </a:moveTo>
                  <a:cubicBezTo>
                    <a:pt x="172" y="58"/>
                    <a:pt x="172" y="58"/>
                    <a:pt x="172" y="58"/>
                  </a:cubicBezTo>
                  <a:cubicBezTo>
                    <a:pt x="172" y="56"/>
                    <a:pt x="172" y="56"/>
                    <a:pt x="172" y="56"/>
                  </a:cubicBezTo>
                  <a:cubicBezTo>
                    <a:pt x="172" y="56"/>
                    <a:pt x="172" y="56"/>
                    <a:pt x="172" y="55"/>
                  </a:cubicBezTo>
                  <a:cubicBezTo>
                    <a:pt x="172" y="55"/>
                    <a:pt x="172" y="55"/>
                    <a:pt x="172" y="55"/>
                  </a:cubicBezTo>
                  <a:cubicBezTo>
                    <a:pt x="172" y="22"/>
                    <a:pt x="172" y="22"/>
                    <a:pt x="172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6" y="97"/>
                    <a:pt x="43" y="128"/>
                    <a:pt x="3" y="128"/>
                  </a:cubicBezTo>
                  <a:cubicBezTo>
                    <a:pt x="2" y="128"/>
                    <a:pt x="1" y="128"/>
                    <a:pt x="0" y="12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30" y="110"/>
                    <a:pt x="55" y="86"/>
                    <a:pt x="57" y="56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6" y="86"/>
                    <a:pt x="221" y="110"/>
                    <a:pt x="251" y="110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0" y="128"/>
                    <a:pt x="249" y="128"/>
                    <a:pt x="248" y="128"/>
                  </a:cubicBezTo>
                  <a:cubicBezTo>
                    <a:pt x="208" y="128"/>
                    <a:pt x="175" y="97"/>
                    <a:pt x="172" y="5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3" name="Freeform 10"/>
            <p:cNvSpPr/>
            <p:nvPr/>
          </p:nvSpPr>
          <p:spPr bwMode="auto">
            <a:xfrm>
              <a:off x="2627324" y="678093"/>
              <a:ext cx="292284" cy="42324"/>
            </a:xfrm>
            <a:custGeom>
              <a:avLst/>
              <a:gdLst>
                <a:gd name="T0" fmla="*/ 166 w 183"/>
                <a:gd name="T1" fmla="*/ 16 h 28"/>
                <a:gd name="T2" fmla="*/ 17 w 183"/>
                <a:gd name="T3" fmla="*/ 16 h 28"/>
                <a:gd name="T4" fmla="*/ 17 w 183"/>
                <a:gd name="T5" fmla="*/ 28 h 28"/>
                <a:gd name="T6" fmla="*/ 0 w 183"/>
                <a:gd name="T7" fmla="*/ 28 h 28"/>
                <a:gd name="T8" fmla="*/ 0 w 183"/>
                <a:gd name="T9" fmla="*/ 16 h 28"/>
                <a:gd name="T10" fmla="*/ 0 w 183"/>
                <a:gd name="T11" fmla="*/ 0 h 28"/>
                <a:gd name="T12" fmla="*/ 17 w 183"/>
                <a:gd name="T13" fmla="*/ 0 h 28"/>
                <a:gd name="T14" fmla="*/ 166 w 183"/>
                <a:gd name="T15" fmla="*/ 0 h 28"/>
                <a:gd name="T16" fmla="*/ 183 w 183"/>
                <a:gd name="T17" fmla="*/ 0 h 28"/>
                <a:gd name="T18" fmla="*/ 183 w 183"/>
                <a:gd name="T19" fmla="*/ 16 h 28"/>
                <a:gd name="T20" fmla="*/ 183 w 183"/>
                <a:gd name="T21" fmla="*/ 28 h 28"/>
                <a:gd name="T22" fmla="*/ 166 w 183"/>
                <a:gd name="T23" fmla="*/ 28 h 28"/>
                <a:gd name="T24" fmla="*/ 166 w 183"/>
                <a:gd name="T25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3" h="28">
                  <a:moveTo>
                    <a:pt x="166" y="16"/>
                  </a:moveTo>
                  <a:lnTo>
                    <a:pt x="17" y="16"/>
                  </a:lnTo>
                  <a:lnTo>
                    <a:pt x="17" y="28"/>
                  </a:lnTo>
                  <a:lnTo>
                    <a:pt x="0" y="28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7" y="0"/>
                  </a:lnTo>
                  <a:lnTo>
                    <a:pt x="166" y="0"/>
                  </a:lnTo>
                  <a:lnTo>
                    <a:pt x="183" y="0"/>
                  </a:lnTo>
                  <a:lnTo>
                    <a:pt x="183" y="16"/>
                  </a:lnTo>
                  <a:lnTo>
                    <a:pt x="183" y="28"/>
                  </a:lnTo>
                  <a:lnTo>
                    <a:pt x="166" y="28"/>
                  </a:lnTo>
                  <a:lnTo>
                    <a:pt x="166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4" name="Freeform 11"/>
            <p:cNvSpPr/>
            <p:nvPr/>
          </p:nvSpPr>
          <p:spPr bwMode="auto">
            <a:xfrm>
              <a:off x="2635015" y="535738"/>
              <a:ext cx="273056" cy="123119"/>
            </a:xfrm>
            <a:custGeom>
              <a:avLst/>
              <a:gdLst>
                <a:gd name="T0" fmla="*/ 94 w 172"/>
                <a:gd name="T1" fmla="*/ 61 h 77"/>
                <a:gd name="T2" fmla="*/ 144 w 172"/>
                <a:gd name="T3" fmla="*/ 61 h 77"/>
                <a:gd name="T4" fmla="*/ 144 w 172"/>
                <a:gd name="T5" fmla="*/ 77 h 77"/>
                <a:gd name="T6" fmla="*/ 27 w 172"/>
                <a:gd name="T7" fmla="*/ 77 h 77"/>
                <a:gd name="T8" fmla="*/ 27 w 172"/>
                <a:gd name="T9" fmla="*/ 61 h 77"/>
                <a:gd name="T10" fmla="*/ 78 w 172"/>
                <a:gd name="T11" fmla="*/ 61 h 77"/>
                <a:gd name="T12" fmla="*/ 78 w 172"/>
                <a:gd name="T13" fmla="*/ 44 h 77"/>
                <a:gd name="T14" fmla="*/ 0 w 172"/>
                <a:gd name="T15" fmla="*/ 44 h 77"/>
                <a:gd name="T16" fmla="*/ 0 w 172"/>
                <a:gd name="T17" fmla="*/ 28 h 77"/>
                <a:gd name="T18" fmla="*/ 78 w 172"/>
                <a:gd name="T19" fmla="*/ 28 h 77"/>
                <a:gd name="T20" fmla="*/ 78 w 172"/>
                <a:gd name="T21" fmla="*/ 0 h 77"/>
                <a:gd name="T22" fmla="*/ 94 w 172"/>
                <a:gd name="T23" fmla="*/ 0 h 77"/>
                <a:gd name="T24" fmla="*/ 94 w 172"/>
                <a:gd name="T25" fmla="*/ 28 h 77"/>
                <a:gd name="T26" fmla="*/ 172 w 172"/>
                <a:gd name="T27" fmla="*/ 28 h 77"/>
                <a:gd name="T28" fmla="*/ 172 w 172"/>
                <a:gd name="T29" fmla="*/ 44 h 77"/>
                <a:gd name="T30" fmla="*/ 94 w 172"/>
                <a:gd name="T31" fmla="*/ 44 h 77"/>
                <a:gd name="T32" fmla="*/ 94 w 172"/>
                <a:gd name="T33" fmla="*/ 6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2" h="77">
                  <a:moveTo>
                    <a:pt x="94" y="61"/>
                  </a:moveTo>
                  <a:lnTo>
                    <a:pt x="144" y="61"/>
                  </a:lnTo>
                  <a:lnTo>
                    <a:pt x="144" y="77"/>
                  </a:lnTo>
                  <a:lnTo>
                    <a:pt x="27" y="77"/>
                  </a:lnTo>
                  <a:lnTo>
                    <a:pt x="27" y="61"/>
                  </a:lnTo>
                  <a:lnTo>
                    <a:pt x="78" y="61"/>
                  </a:lnTo>
                  <a:lnTo>
                    <a:pt x="78" y="44"/>
                  </a:lnTo>
                  <a:lnTo>
                    <a:pt x="0" y="44"/>
                  </a:lnTo>
                  <a:lnTo>
                    <a:pt x="0" y="28"/>
                  </a:lnTo>
                  <a:lnTo>
                    <a:pt x="78" y="28"/>
                  </a:lnTo>
                  <a:lnTo>
                    <a:pt x="78" y="0"/>
                  </a:lnTo>
                  <a:lnTo>
                    <a:pt x="94" y="0"/>
                  </a:lnTo>
                  <a:lnTo>
                    <a:pt x="94" y="28"/>
                  </a:lnTo>
                  <a:lnTo>
                    <a:pt x="172" y="28"/>
                  </a:lnTo>
                  <a:lnTo>
                    <a:pt x="172" y="44"/>
                  </a:lnTo>
                  <a:lnTo>
                    <a:pt x="94" y="44"/>
                  </a:lnTo>
                  <a:lnTo>
                    <a:pt x="94" y="6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5" name="Freeform 12"/>
            <p:cNvSpPr/>
            <p:nvPr/>
          </p:nvSpPr>
          <p:spPr bwMode="auto">
            <a:xfrm>
              <a:off x="2373498" y="685788"/>
              <a:ext cx="192292" cy="200069"/>
            </a:xfrm>
            <a:custGeom>
              <a:avLst/>
              <a:gdLst>
                <a:gd name="T0" fmla="*/ 17 w 123"/>
                <a:gd name="T1" fmla="*/ 128 h 128"/>
                <a:gd name="T2" fmla="*/ 0 w 123"/>
                <a:gd name="T3" fmla="*/ 128 h 128"/>
                <a:gd name="T4" fmla="*/ 0 w 123"/>
                <a:gd name="T5" fmla="*/ 112 h 128"/>
                <a:gd name="T6" fmla="*/ 0 w 123"/>
                <a:gd name="T7" fmla="*/ 11 h 128"/>
                <a:gd name="T8" fmla="*/ 15 w 123"/>
                <a:gd name="T9" fmla="*/ 11 h 128"/>
                <a:gd name="T10" fmla="*/ 34 w 123"/>
                <a:gd name="T11" fmla="*/ 0 h 128"/>
                <a:gd name="T12" fmla="*/ 43 w 123"/>
                <a:gd name="T13" fmla="*/ 15 h 128"/>
                <a:gd name="T14" fmla="*/ 17 w 123"/>
                <a:gd name="T15" fmla="*/ 29 h 128"/>
                <a:gd name="T16" fmla="*/ 17 w 123"/>
                <a:gd name="T17" fmla="*/ 61 h 128"/>
                <a:gd name="T18" fmla="*/ 50 w 123"/>
                <a:gd name="T19" fmla="*/ 61 h 128"/>
                <a:gd name="T20" fmla="*/ 50 w 123"/>
                <a:gd name="T21" fmla="*/ 78 h 128"/>
                <a:gd name="T22" fmla="*/ 17 w 123"/>
                <a:gd name="T23" fmla="*/ 78 h 128"/>
                <a:gd name="T24" fmla="*/ 17 w 123"/>
                <a:gd name="T25" fmla="*/ 112 h 128"/>
                <a:gd name="T26" fmla="*/ 106 w 123"/>
                <a:gd name="T27" fmla="*/ 112 h 128"/>
                <a:gd name="T28" fmla="*/ 106 w 123"/>
                <a:gd name="T29" fmla="*/ 78 h 128"/>
                <a:gd name="T30" fmla="*/ 73 w 123"/>
                <a:gd name="T31" fmla="*/ 78 h 128"/>
                <a:gd name="T32" fmla="*/ 73 w 123"/>
                <a:gd name="T33" fmla="*/ 61 h 128"/>
                <a:gd name="T34" fmla="*/ 106 w 123"/>
                <a:gd name="T35" fmla="*/ 61 h 128"/>
                <a:gd name="T36" fmla="*/ 106 w 123"/>
                <a:gd name="T37" fmla="*/ 28 h 128"/>
                <a:gd name="T38" fmla="*/ 73 w 123"/>
                <a:gd name="T39" fmla="*/ 28 h 128"/>
                <a:gd name="T40" fmla="*/ 73 w 123"/>
                <a:gd name="T41" fmla="*/ 11 h 128"/>
                <a:gd name="T42" fmla="*/ 106 w 123"/>
                <a:gd name="T43" fmla="*/ 11 h 128"/>
                <a:gd name="T44" fmla="*/ 123 w 123"/>
                <a:gd name="T45" fmla="*/ 11 h 128"/>
                <a:gd name="T46" fmla="*/ 123 w 123"/>
                <a:gd name="T47" fmla="*/ 128 h 128"/>
                <a:gd name="T48" fmla="*/ 106 w 123"/>
                <a:gd name="T49" fmla="*/ 128 h 128"/>
                <a:gd name="T50" fmla="*/ 17 w 123"/>
                <a:gd name="T51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3" h="128">
                  <a:moveTo>
                    <a:pt x="17" y="128"/>
                  </a:moveTo>
                  <a:lnTo>
                    <a:pt x="0" y="128"/>
                  </a:lnTo>
                  <a:lnTo>
                    <a:pt x="0" y="112"/>
                  </a:lnTo>
                  <a:lnTo>
                    <a:pt x="0" y="11"/>
                  </a:lnTo>
                  <a:lnTo>
                    <a:pt x="15" y="11"/>
                  </a:lnTo>
                  <a:lnTo>
                    <a:pt x="34" y="0"/>
                  </a:lnTo>
                  <a:lnTo>
                    <a:pt x="43" y="15"/>
                  </a:lnTo>
                  <a:lnTo>
                    <a:pt x="17" y="29"/>
                  </a:lnTo>
                  <a:lnTo>
                    <a:pt x="17" y="61"/>
                  </a:lnTo>
                  <a:lnTo>
                    <a:pt x="50" y="61"/>
                  </a:lnTo>
                  <a:lnTo>
                    <a:pt x="50" y="78"/>
                  </a:lnTo>
                  <a:lnTo>
                    <a:pt x="17" y="78"/>
                  </a:lnTo>
                  <a:lnTo>
                    <a:pt x="17" y="112"/>
                  </a:lnTo>
                  <a:lnTo>
                    <a:pt x="106" y="112"/>
                  </a:lnTo>
                  <a:lnTo>
                    <a:pt x="106" y="78"/>
                  </a:lnTo>
                  <a:lnTo>
                    <a:pt x="73" y="78"/>
                  </a:lnTo>
                  <a:lnTo>
                    <a:pt x="73" y="61"/>
                  </a:lnTo>
                  <a:lnTo>
                    <a:pt x="106" y="61"/>
                  </a:lnTo>
                  <a:lnTo>
                    <a:pt x="106" y="28"/>
                  </a:lnTo>
                  <a:lnTo>
                    <a:pt x="73" y="28"/>
                  </a:lnTo>
                  <a:lnTo>
                    <a:pt x="73" y="11"/>
                  </a:lnTo>
                  <a:lnTo>
                    <a:pt x="106" y="11"/>
                  </a:lnTo>
                  <a:lnTo>
                    <a:pt x="123" y="11"/>
                  </a:lnTo>
                  <a:lnTo>
                    <a:pt x="123" y="128"/>
                  </a:lnTo>
                  <a:lnTo>
                    <a:pt x="106" y="128"/>
                  </a:lnTo>
                  <a:lnTo>
                    <a:pt x="17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6" name="Freeform 13"/>
            <p:cNvSpPr/>
            <p:nvPr/>
          </p:nvSpPr>
          <p:spPr bwMode="auto">
            <a:xfrm>
              <a:off x="2511948" y="612687"/>
              <a:ext cx="53842" cy="61560"/>
            </a:xfrm>
            <a:custGeom>
              <a:avLst/>
              <a:gdLst>
                <a:gd name="T0" fmla="*/ 0 w 34"/>
                <a:gd name="T1" fmla="*/ 31 h 40"/>
                <a:gd name="T2" fmla="*/ 19 w 34"/>
                <a:gd name="T3" fmla="*/ 0 h 40"/>
                <a:gd name="T4" fmla="*/ 34 w 34"/>
                <a:gd name="T5" fmla="*/ 8 h 40"/>
                <a:gd name="T6" fmla="*/ 14 w 34"/>
                <a:gd name="T7" fmla="*/ 40 h 40"/>
                <a:gd name="T8" fmla="*/ 0 w 34"/>
                <a:gd name="T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0">
                  <a:moveTo>
                    <a:pt x="0" y="31"/>
                  </a:moveTo>
                  <a:lnTo>
                    <a:pt x="19" y="0"/>
                  </a:lnTo>
                  <a:lnTo>
                    <a:pt x="34" y="8"/>
                  </a:lnTo>
                  <a:lnTo>
                    <a:pt x="14" y="40"/>
                  </a:lnTo>
                  <a:lnTo>
                    <a:pt x="0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7" name="Freeform 14"/>
            <p:cNvSpPr/>
            <p:nvPr/>
          </p:nvSpPr>
          <p:spPr bwMode="auto">
            <a:xfrm>
              <a:off x="2435032" y="601144"/>
              <a:ext cx="53842" cy="65408"/>
            </a:xfrm>
            <a:custGeom>
              <a:avLst/>
              <a:gdLst>
                <a:gd name="T0" fmla="*/ 34 w 34"/>
                <a:gd name="T1" fmla="*/ 32 h 40"/>
                <a:gd name="T2" fmla="*/ 20 w 34"/>
                <a:gd name="T3" fmla="*/ 40 h 40"/>
                <a:gd name="T4" fmla="*/ 0 w 34"/>
                <a:gd name="T5" fmla="*/ 8 h 40"/>
                <a:gd name="T6" fmla="*/ 14 w 34"/>
                <a:gd name="T7" fmla="*/ 0 h 40"/>
                <a:gd name="T8" fmla="*/ 34 w 34"/>
                <a:gd name="T9" fmla="*/ 3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0">
                  <a:moveTo>
                    <a:pt x="34" y="32"/>
                  </a:moveTo>
                  <a:lnTo>
                    <a:pt x="20" y="40"/>
                  </a:lnTo>
                  <a:lnTo>
                    <a:pt x="0" y="8"/>
                  </a:lnTo>
                  <a:lnTo>
                    <a:pt x="14" y="0"/>
                  </a:ln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8" name="Freeform 15"/>
            <p:cNvSpPr/>
            <p:nvPr/>
          </p:nvSpPr>
          <p:spPr bwMode="auto">
            <a:xfrm>
              <a:off x="2381190" y="612687"/>
              <a:ext cx="53842" cy="61560"/>
            </a:xfrm>
            <a:custGeom>
              <a:avLst/>
              <a:gdLst>
                <a:gd name="T0" fmla="*/ 0 w 33"/>
                <a:gd name="T1" fmla="*/ 8 h 40"/>
                <a:gd name="T2" fmla="*/ 14 w 33"/>
                <a:gd name="T3" fmla="*/ 0 h 40"/>
                <a:gd name="T4" fmla="*/ 33 w 33"/>
                <a:gd name="T5" fmla="*/ 31 h 40"/>
                <a:gd name="T6" fmla="*/ 20 w 33"/>
                <a:gd name="T7" fmla="*/ 40 h 40"/>
                <a:gd name="T8" fmla="*/ 0 w 33"/>
                <a:gd name="T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40">
                  <a:moveTo>
                    <a:pt x="0" y="8"/>
                  </a:moveTo>
                  <a:lnTo>
                    <a:pt x="14" y="0"/>
                  </a:lnTo>
                  <a:lnTo>
                    <a:pt x="33" y="31"/>
                  </a:lnTo>
                  <a:lnTo>
                    <a:pt x="20" y="4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9" name="Freeform 16"/>
            <p:cNvSpPr/>
            <p:nvPr/>
          </p:nvSpPr>
          <p:spPr bwMode="auto">
            <a:xfrm>
              <a:off x="2373498" y="535738"/>
              <a:ext cx="184600" cy="61560"/>
            </a:xfrm>
            <a:custGeom>
              <a:avLst/>
              <a:gdLst>
                <a:gd name="T0" fmla="*/ 0 w 117"/>
                <a:gd name="T1" fmla="*/ 23 h 39"/>
                <a:gd name="T2" fmla="*/ 112 w 117"/>
                <a:gd name="T3" fmla="*/ 0 h 39"/>
                <a:gd name="T4" fmla="*/ 117 w 117"/>
                <a:gd name="T5" fmla="*/ 15 h 39"/>
                <a:gd name="T6" fmla="*/ 4 w 117"/>
                <a:gd name="T7" fmla="*/ 39 h 39"/>
                <a:gd name="T8" fmla="*/ 0 w 117"/>
                <a:gd name="T9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39">
                  <a:moveTo>
                    <a:pt x="0" y="23"/>
                  </a:moveTo>
                  <a:lnTo>
                    <a:pt x="112" y="0"/>
                  </a:lnTo>
                  <a:lnTo>
                    <a:pt x="117" y="15"/>
                  </a:lnTo>
                  <a:lnTo>
                    <a:pt x="4" y="39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40" name="Freeform 17"/>
            <p:cNvSpPr/>
            <p:nvPr/>
          </p:nvSpPr>
          <p:spPr bwMode="auto">
            <a:xfrm>
              <a:off x="2204281" y="604992"/>
              <a:ext cx="157681" cy="280865"/>
            </a:xfrm>
            <a:custGeom>
              <a:avLst/>
              <a:gdLst>
                <a:gd name="T0" fmla="*/ 62 w 101"/>
                <a:gd name="T1" fmla="*/ 67 h 178"/>
                <a:gd name="T2" fmla="*/ 65 w 101"/>
                <a:gd name="T3" fmla="*/ 65 h 178"/>
                <a:gd name="T4" fmla="*/ 96 w 101"/>
                <a:gd name="T5" fmla="*/ 119 h 178"/>
                <a:gd name="T6" fmla="*/ 81 w 101"/>
                <a:gd name="T7" fmla="*/ 127 h 178"/>
                <a:gd name="T8" fmla="*/ 62 w 101"/>
                <a:gd name="T9" fmla="*/ 93 h 178"/>
                <a:gd name="T10" fmla="*/ 62 w 101"/>
                <a:gd name="T11" fmla="*/ 178 h 178"/>
                <a:gd name="T12" fmla="*/ 45 w 101"/>
                <a:gd name="T13" fmla="*/ 178 h 178"/>
                <a:gd name="T14" fmla="*/ 45 w 101"/>
                <a:gd name="T15" fmla="*/ 79 h 178"/>
                <a:gd name="T16" fmla="*/ 15 w 101"/>
                <a:gd name="T17" fmla="*/ 133 h 178"/>
                <a:gd name="T18" fmla="*/ 0 w 101"/>
                <a:gd name="T19" fmla="*/ 124 h 178"/>
                <a:gd name="T20" fmla="*/ 45 w 101"/>
                <a:gd name="T21" fmla="*/ 46 h 178"/>
                <a:gd name="T22" fmla="*/ 45 w 101"/>
                <a:gd name="T23" fmla="*/ 33 h 178"/>
                <a:gd name="T24" fmla="*/ 7 w 101"/>
                <a:gd name="T25" fmla="*/ 33 h 178"/>
                <a:gd name="T26" fmla="*/ 7 w 101"/>
                <a:gd name="T27" fmla="*/ 17 h 178"/>
                <a:gd name="T28" fmla="*/ 45 w 101"/>
                <a:gd name="T29" fmla="*/ 17 h 178"/>
                <a:gd name="T30" fmla="*/ 45 w 101"/>
                <a:gd name="T31" fmla="*/ 0 h 178"/>
                <a:gd name="T32" fmla="*/ 62 w 101"/>
                <a:gd name="T33" fmla="*/ 0 h 178"/>
                <a:gd name="T34" fmla="*/ 62 w 101"/>
                <a:gd name="T35" fmla="*/ 17 h 178"/>
                <a:gd name="T36" fmla="*/ 101 w 101"/>
                <a:gd name="T37" fmla="*/ 17 h 178"/>
                <a:gd name="T38" fmla="*/ 101 w 101"/>
                <a:gd name="T39" fmla="*/ 33 h 178"/>
                <a:gd name="T40" fmla="*/ 62 w 101"/>
                <a:gd name="T41" fmla="*/ 33 h 178"/>
                <a:gd name="T42" fmla="*/ 62 w 101"/>
                <a:gd name="T43" fmla="*/ 67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1" h="178">
                  <a:moveTo>
                    <a:pt x="62" y="67"/>
                  </a:moveTo>
                  <a:lnTo>
                    <a:pt x="65" y="65"/>
                  </a:lnTo>
                  <a:lnTo>
                    <a:pt x="96" y="119"/>
                  </a:lnTo>
                  <a:lnTo>
                    <a:pt x="81" y="127"/>
                  </a:lnTo>
                  <a:lnTo>
                    <a:pt x="62" y="93"/>
                  </a:lnTo>
                  <a:lnTo>
                    <a:pt x="62" y="178"/>
                  </a:lnTo>
                  <a:lnTo>
                    <a:pt x="45" y="178"/>
                  </a:lnTo>
                  <a:lnTo>
                    <a:pt x="45" y="79"/>
                  </a:lnTo>
                  <a:lnTo>
                    <a:pt x="15" y="133"/>
                  </a:lnTo>
                  <a:lnTo>
                    <a:pt x="0" y="124"/>
                  </a:lnTo>
                  <a:lnTo>
                    <a:pt x="45" y="46"/>
                  </a:lnTo>
                  <a:lnTo>
                    <a:pt x="45" y="33"/>
                  </a:lnTo>
                  <a:lnTo>
                    <a:pt x="7" y="33"/>
                  </a:lnTo>
                  <a:lnTo>
                    <a:pt x="7" y="17"/>
                  </a:lnTo>
                  <a:lnTo>
                    <a:pt x="45" y="17"/>
                  </a:lnTo>
                  <a:lnTo>
                    <a:pt x="45" y="0"/>
                  </a:lnTo>
                  <a:lnTo>
                    <a:pt x="62" y="0"/>
                  </a:lnTo>
                  <a:lnTo>
                    <a:pt x="62" y="17"/>
                  </a:lnTo>
                  <a:lnTo>
                    <a:pt x="101" y="17"/>
                  </a:lnTo>
                  <a:lnTo>
                    <a:pt x="101" y="33"/>
                  </a:lnTo>
                  <a:lnTo>
                    <a:pt x="62" y="33"/>
                  </a:lnTo>
                  <a:lnTo>
                    <a:pt x="62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41" name="Freeform 18"/>
            <p:cNvSpPr/>
            <p:nvPr/>
          </p:nvSpPr>
          <p:spPr bwMode="auto">
            <a:xfrm>
              <a:off x="2211973" y="535738"/>
              <a:ext cx="142297" cy="61560"/>
            </a:xfrm>
            <a:custGeom>
              <a:avLst/>
              <a:gdLst>
                <a:gd name="T0" fmla="*/ 0 w 89"/>
                <a:gd name="T1" fmla="*/ 22 h 38"/>
                <a:gd name="T2" fmla="*/ 84 w 89"/>
                <a:gd name="T3" fmla="*/ 0 h 38"/>
                <a:gd name="T4" fmla="*/ 89 w 89"/>
                <a:gd name="T5" fmla="*/ 16 h 38"/>
                <a:gd name="T6" fmla="*/ 4 w 89"/>
                <a:gd name="T7" fmla="*/ 38 h 38"/>
                <a:gd name="T8" fmla="*/ 0 w 89"/>
                <a:gd name="T9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38">
                  <a:moveTo>
                    <a:pt x="0" y="22"/>
                  </a:moveTo>
                  <a:lnTo>
                    <a:pt x="84" y="0"/>
                  </a:lnTo>
                  <a:lnTo>
                    <a:pt x="89" y="16"/>
                  </a:lnTo>
                  <a:lnTo>
                    <a:pt x="4" y="38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42" name="Freeform 19"/>
            <p:cNvSpPr>
              <a:spLocks noEditPoints="1"/>
            </p:cNvSpPr>
            <p:nvPr/>
          </p:nvSpPr>
          <p:spPr bwMode="auto">
            <a:xfrm>
              <a:off x="1538952" y="993587"/>
              <a:ext cx="949922" cy="534801"/>
            </a:xfrm>
            <a:custGeom>
              <a:avLst/>
              <a:gdLst>
                <a:gd name="T0" fmla="*/ 740 w 776"/>
                <a:gd name="T1" fmla="*/ 336 h 436"/>
                <a:gd name="T2" fmla="*/ 626 w 776"/>
                <a:gd name="T3" fmla="*/ 383 h 436"/>
                <a:gd name="T4" fmla="*/ 462 w 776"/>
                <a:gd name="T5" fmla="*/ 218 h 436"/>
                <a:gd name="T6" fmla="*/ 626 w 776"/>
                <a:gd name="T7" fmla="*/ 54 h 436"/>
                <a:gd name="T8" fmla="*/ 738 w 776"/>
                <a:gd name="T9" fmla="*/ 99 h 436"/>
                <a:gd name="T10" fmla="*/ 774 w 776"/>
                <a:gd name="T11" fmla="*/ 58 h 436"/>
                <a:gd name="T12" fmla="*/ 626 w 776"/>
                <a:gd name="T13" fmla="*/ 0 h 436"/>
                <a:gd name="T14" fmla="*/ 422 w 776"/>
                <a:gd name="T15" fmla="*/ 141 h 436"/>
                <a:gd name="T16" fmla="*/ 218 w 776"/>
                <a:gd name="T17" fmla="*/ 0 h 436"/>
                <a:gd name="T18" fmla="*/ 0 w 776"/>
                <a:gd name="T19" fmla="*/ 218 h 436"/>
                <a:gd name="T20" fmla="*/ 218 w 776"/>
                <a:gd name="T21" fmla="*/ 436 h 436"/>
                <a:gd name="T22" fmla="*/ 422 w 776"/>
                <a:gd name="T23" fmla="*/ 294 h 436"/>
                <a:gd name="T24" fmla="*/ 626 w 776"/>
                <a:gd name="T25" fmla="*/ 436 h 436"/>
                <a:gd name="T26" fmla="*/ 776 w 776"/>
                <a:gd name="T27" fmla="*/ 375 h 436"/>
                <a:gd name="T28" fmla="*/ 740 w 776"/>
                <a:gd name="T29" fmla="*/ 336 h 436"/>
                <a:gd name="T30" fmla="*/ 218 w 776"/>
                <a:gd name="T31" fmla="*/ 382 h 436"/>
                <a:gd name="T32" fmla="*/ 55 w 776"/>
                <a:gd name="T33" fmla="*/ 219 h 436"/>
                <a:gd name="T34" fmla="*/ 218 w 776"/>
                <a:gd name="T35" fmla="*/ 55 h 436"/>
                <a:gd name="T36" fmla="*/ 381 w 776"/>
                <a:gd name="T37" fmla="*/ 219 h 436"/>
                <a:gd name="T38" fmla="*/ 218 w 776"/>
                <a:gd name="T39" fmla="*/ 382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76" h="436">
                  <a:moveTo>
                    <a:pt x="740" y="336"/>
                  </a:moveTo>
                  <a:cubicBezTo>
                    <a:pt x="710" y="365"/>
                    <a:pt x="670" y="383"/>
                    <a:pt x="626" y="383"/>
                  </a:cubicBezTo>
                  <a:cubicBezTo>
                    <a:pt x="536" y="383"/>
                    <a:pt x="462" y="309"/>
                    <a:pt x="462" y="218"/>
                  </a:cubicBezTo>
                  <a:cubicBezTo>
                    <a:pt x="462" y="128"/>
                    <a:pt x="536" y="54"/>
                    <a:pt x="626" y="54"/>
                  </a:cubicBezTo>
                  <a:cubicBezTo>
                    <a:pt x="670" y="54"/>
                    <a:pt x="709" y="71"/>
                    <a:pt x="738" y="99"/>
                  </a:cubicBezTo>
                  <a:cubicBezTo>
                    <a:pt x="774" y="58"/>
                    <a:pt x="774" y="58"/>
                    <a:pt x="774" y="58"/>
                  </a:cubicBezTo>
                  <a:cubicBezTo>
                    <a:pt x="735" y="22"/>
                    <a:pt x="683" y="0"/>
                    <a:pt x="626" y="0"/>
                  </a:cubicBezTo>
                  <a:cubicBezTo>
                    <a:pt x="532" y="0"/>
                    <a:pt x="453" y="58"/>
                    <a:pt x="422" y="141"/>
                  </a:cubicBezTo>
                  <a:cubicBezTo>
                    <a:pt x="391" y="58"/>
                    <a:pt x="311" y="0"/>
                    <a:pt x="218" y="0"/>
                  </a:cubicBezTo>
                  <a:cubicBezTo>
                    <a:pt x="98" y="0"/>
                    <a:pt x="0" y="97"/>
                    <a:pt x="0" y="218"/>
                  </a:cubicBezTo>
                  <a:cubicBezTo>
                    <a:pt x="0" y="338"/>
                    <a:pt x="98" y="436"/>
                    <a:pt x="218" y="436"/>
                  </a:cubicBezTo>
                  <a:cubicBezTo>
                    <a:pt x="311" y="436"/>
                    <a:pt x="391" y="377"/>
                    <a:pt x="422" y="294"/>
                  </a:cubicBezTo>
                  <a:cubicBezTo>
                    <a:pt x="453" y="377"/>
                    <a:pt x="532" y="436"/>
                    <a:pt x="626" y="436"/>
                  </a:cubicBezTo>
                  <a:cubicBezTo>
                    <a:pt x="684" y="436"/>
                    <a:pt x="737" y="413"/>
                    <a:pt x="776" y="375"/>
                  </a:cubicBezTo>
                  <a:lnTo>
                    <a:pt x="740" y="336"/>
                  </a:lnTo>
                  <a:close/>
                  <a:moveTo>
                    <a:pt x="218" y="382"/>
                  </a:moveTo>
                  <a:cubicBezTo>
                    <a:pt x="128" y="382"/>
                    <a:pt x="55" y="309"/>
                    <a:pt x="55" y="219"/>
                  </a:cubicBezTo>
                  <a:cubicBezTo>
                    <a:pt x="55" y="128"/>
                    <a:pt x="128" y="55"/>
                    <a:pt x="218" y="55"/>
                  </a:cubicBezTo>
                  <a:cubicBezTo>
                    <a:pt x="308" y="55"/>
                    <a:pt x="381" y="128"/>
                    <a:pt x="381" y="219"/>
                  </a:cubicBezTo>
                  <a:cubicBezTo>
                    <a:pt x="381" y="309"/>
                    <a:pt x="308" y="382"/>
                    <a:pt x="218" y="3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43" name="Freeform 20"/>
            <p:cNvSpPr>
              <a:spLocks noEditPoints="1"/>
            </p:cNvSpPr>
            <p:nvPr/>
          </p:nvSpPr>
          <p:spPr bwMode="auto">
            <a:xfrm>
              <a:off x="615950" y="458788"/>
              <a:ext cx="926846" cy="1088836"/>
            </a:xfrm>
            <a:custGeom>
              <a:avLst/>
              <a:gdLst>
                <a:gd name="T0" fmla="*/ 313 w 756"/>
                <a:gd name="T1" fmla="*/ 0 h 888"/>
                <a:gd name="T2" fmla="*/ 296 w 756"/>
                <a:gd name="T3" fmla="*/ 1 h 888"/>
                <a:gd name="T4" fmla="*/ 296 w 756"/>
                <a:gd name="T5" fmla="*/ 0 h 888"/>
                <a:gd name="T6" fmla="*/ 0 w 756"/>
                <a:gd name="T7" fmla="*/ 0 h 888"/>
                <a:gd name="T8" fmla="*/ 0 w 756"/>
                <a:gd name="T9" fmla="*/ 888 h 888"/>
                <a:gd name="T10" fmla="*/ 296 w 756"/>
                <a:gd name="T11" fmla="*/ 888 h 888"/>
                <a:gd name="T12" fmla="*/ 296 w 756"/>
                <a:gd name="T13" fmla="*/ 888 h 888"/>
                <a:gd name="T14" fmla="*/ 311 w 756"/>
                <a:gd name="T15" fmla="*/ 888 h 888"/>
                <a:gd name="T16" fmla="*/ 756 w 756"/>
                <a:gd name="T17" fmla="*/ 442 h 888"/>
                <a:gd name="T18" fmla="*/ 313 w 756"/>
                <a:gd name="T19" fmla="*/ 0 h 888"/>
                <a:gd name="T20" fmla="*/ 257 w 756"/>
                <a:gd name="T21" fmla="*/ 326 h 888"/>
                <a:gd name="T22" fmla="*/ 349 w 756"/>
                <a:gd name="T23" fmla="*/ 92 h 888"/>
                <a:gd name="T24" fmla="*/ 411 w 756"/>
                <a:gd name="T25" fmla="*/ 341 h 888"/>
                <a:gd name="T26" fmla="*/ 317 w 756"/>
                <a:gd name="T27" fmla="*/ 578 h 888"/>
                <a:gd name="T28" fmla="*/ 257 w 756"/>
                <a:gd name="T29" fmla="*/ 326 h 888"/>
                <a:gd name="T30" fmla="*/ 234 w 756"/>
                <a:gd name="T31" fmla="*/ 790 h 888"/>
                <a:gd name="T32" fmla="*/ 118 w 756"/>
                <a:gd name="T33" fmla="*/ 558 h 888"/>
                <a:gd name="T34" fmla="*/ 212 w 756"/>
                <a:gd name="T35" fmla="*/ 279 h 888"/>
                <a:gd name="T36" fmla="*/ 273 w 756"/>
                <a:gd name="T37" fmla="*/ 573 h 888"/>
                <a:gd name="T38" fmla="*/ 278 w 756"/>
                <a:gd name="T39" fmla="*/ 667 h 888"/>
                <a:gd name="T40" fmla="*/ 234 w 756"/>
                <a:gd name="T41" fmla="*/ 790 h 888"/>
                <a:gd name="T42" fmla="*/ 505 w 756"/>
                <a:gd name="T43" fmla="*/ 664 h 888"/>
                <a:gd name="T44" fmla="*/ 278 w 756"/>
                <a:gd name="T45" fmla="*/ 789 h 888"/>
                <a:gd name="T46" fmla="*/ 395 w 756"/>
                <a:gd name="T47" fmla="*/ 559 h 888"/>
                <a:gd name="T48" fmla="*/ 616 w 756"/>
                <a:gd name="T49" fmla="*/ 426 h 888"/>
                <a:gd name="T50" fmla="*/ 505 w 756"/>
                <a:gd name="T51" fmla="*/ 664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56" h="888">
                  <a:moveTo>
                    <a:pt x="313" y="0"/>
                  </a:moveTo>
                  <a:cubicBezTo>
                    <a:pt x="307" y="0"/>
                    <a:pt x="302" y="0"/>
                    <a:pt x="296" y="1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8"/>
                    <a:pt x="0" y="888"/>
                    <a:pt x="0" y="888"/>
                  </a:cubicBezTo>
                  <a:cubicBezTo>
                    <a:pt x="296" y="888"/>
                    <a:pt x="296" y="888"/>
                    <a:pt x="296" y="888"/>
                  </a:cubicBezTo>
                  <a:cubicBezTo>
                    <a:pt x="296" y="888"/>
                    <a:pt x="296" y="888"/>
                    <a:pt x="296" y="888"/>
                  </a:cubicBezTo>
                  <a:cubicBezTo>
                    <a:pt x="301" y="888"/>
                    <a:pt x="306" y="888"/>
                    <a:pt x="311" y="888"/>
                  </a:cubicBezTo>
                  <a:cubicBezTo>
                    <a:pt x="556" y="888"/>
                    <a:pt x="756" y="686"/>
                    <a:pt x="756" y="442"/>
                  </a:cubicBezTo>
                  <a:cubicBezTo>
                    <a:pt x="756" y="197"/>
                    <a:pt x="557" y="1"/>
                    <a:pt x="313" y="0"/>
                  </a:cubicBezTo>
                  <a:close/>
                  <a:moveTo>
                    <a:pt x="257" y="326"/>
                  </a:moveTo>
                  <a:cubicBezTo>
                    <a:pt x="268" y="192"/>
                    <a:pt x="349" y="92"/>
                    <a:pt x="349" y="92"/>
                  </a:cubicBezTo>
                  <a:cubicBezTo>
                    <a:pt x="349" y="92"/>
                    <a:pt x="427" y="188"/>
                    <a:pt x="411" y="341"/>
                  </a:cubicBezTo>
                  <a:cubicBezTo>
                    <a:pt x="396" y="491"/>
                    <a:pt x="317" y="578"/>
                    <a:pt x="317" y="578"/>
                  </a:cubicBezTo>
                  <a:cubicBezTo>
                    <a:pt x="317" y="578"/>
                    <a:pt x="245" y="459"/>
                    <a:pt x="257" y="326"/>
                  </a:cubicBezTo>
                  <a:close/>
                  <a:moveTo>
                    <a:pt x="234" y="790"/>
                  </a:moveTo>
                  <a:cubicBezTo>
                    <a:pt x="234" y="790"/>
                    <a:pt x="127" y="667"/>
                    <a:pt x="118" y="558"/>
                  </a:cubicBezTo>
                  <a:cubicBezTo>
                    <a:pt x="105" y="410"/>
                    <a:pt x="212" y="279"/>
                    <a:pt x="212" y="279"/>
                  </a:cubicBezTo>
                  <a:cubicBezTo>
                    <a:pt x="205" y="483"/>
                    <a:pt x="273" y="573"/>
                    <a:pt x="273" y="573"/>
                  </a:cubicBezTo>
                  <a:cubicBezTo>
                    <a:pt x="273" y="573"/>
                    <a:pt x="289" y="597"/>
                    <a:pt x="278" y="667"/>
                  </a:cubicBezTo>
                  <a:cubicBezTo>
                    <a:pt x="267" y="736"/>
                    <a:pt x="234" y="790"/>
                    <a:pt x="234" y="790"/>
                  </a:cubicBezTo>
                  <a:close/>
                  <a:moveTo>
                    <a:pt x="505" y="664"/>
                  </a:moveTo>
                  <a:cubicBezTo>
                    <a:pt x="408" y="771"/>
                    <a:pt x="278" y="789"/>
                    <a:pt x="278" y="789"/>
                  </a:cubicBezTo>
                  <a:cubicBezTo>
                    <a:pt x="278" y="789"/>
                    <a:pt x="282" y="666"/>
                    <a:pt x="395" y="559"/>
                  </a:cubicBezTo>
                  <a:cubicBezTo>
                    <a:pt x="508" y="453"/>
                    <a:pt x="616" y="426"/>
                    <a:pt x="616" y="426"/>
                  </a:cubicBezTo>
                  <a:cubicBezTo>
                    <a:pt x="616" y="426"/>
                    <a:pt x="601" y="557"/>
                    <a:pt x="505" y="6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44" name="组合 16"/>
          <p:cNvGrpSpPr/>
          <p:nvPr/>
        </p:nvGrpSpPr>
        <p:grpSpPr bwMode="auto">
          <a:xfrm>
            <a:off x="1825625" y="1750594"/>
            <a:ext cx="8540750" cy="1105443"/>
            <a:chOff x="-3208306" y="-2017484"/>
            <a:chExt cx="6536528" cy="1579042"/>
          </a:xfrm>
        </p:grpSpPr>
        <p:cxnSp>
          <p:nvCxnSpPr>
            <p:cNvPr id="445" name="直接连接符 444"/>
            <p:cNvCxnSpPr/>
            <p:nvPr/>
          </p:nvCxnSpPr>
          <p:spPr>
            <a:xfrm flipV="1">
              <a:off x="-3208306" y="-1190932"/>
              <a:ext cx="2368261" cy="2963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直接连接符 445"/>
            <p:cNvCxnSpPr/>
            <p:nvPr/>
          </p:nvCxnSpPr>
          <p:spPr>
            <a:xfrm flipV="1">
              <a:off x="-841632" y="-1587914"/>
              <a:ext cx="188889" cy="42660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直接连接符 446"/>
            <p:cNvCxnSpPr/>
            <p:nvPr/>
          </p:nvCxnSpPr>
          <p:spPr>
            <a:xfrm>
              <a:off x="-652743" y="-1587914"/>
              <a:ext cx="112699" cy="114947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直接连接符 447"/>
            <p:cNvCxnSpPr/>
            <p:nvPr/>
          </p:nvCxnSpPr>
          <p:spPr>
            <a:xfrm flipV="1">
              <a:off x="-536869" y="-1353871"/>
              <a:ext cx="144444" cy="91542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直接连接符 448"/>
            <p:cNvCxnSpPr/>
            <p:nvPr/>
          </p:nvCxnSpPr>
          <p:spPr>
            <a:xfrm>
              <a:off x="-392424" y="-1353871"/>
              <a:ext cx="126985" cy="30514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直接连接符 449"/>
            <p:cNvCxnSpPr/>
            <p:nvPr/>
          </p:nvCxnSpPr>
          <p:spPr>
            <a:xfrm flipV="1">
              <a:off x="-265440" y="-1386460"/>
              <a:ext cx="112699" cy="33773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直接连接符 450"/>
            <p:cNvCxnSpPr/>
            <p:nvPr/>
          </p:nvCxnSpPr>
          <p:spPr>
            <a:xfrm>
              <a:off x="-152741" y="-1386460"/>
              <a:ext cx="223810" cy="45327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直接连接符 451"/>
            <p:cNvCxnSpPr/>
            <p:nvPr/>
          </p:nvCxnSpPr>
          <p:spPr>
            <a:xfrm flipV="1">
              <a:off x="382181" y="-2017484"/>
              <a:ext cx="206350" cy="1282786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直接连接符 452"/>
            <p:cNvCxnSpPr/>
            <p:nvPr/>
          </p:nvCxnSpPr>
          <p:spPr>
            <a:xfrm>
              <a:off x="588531" y="-2017484"/>
              <a:ext cx="180953" cy="595473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直接连接符 453"/>
            <p:cNvCxnSpPr/>
            <p:nvPr/>
          </p:nvCxnSpPr>
          <p:spPr>
            <a:xfrm>
              <a:off x="1132978" y="-1113905"/>
              <a:ext cx="2195244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直接连接符 454"/>
            <p:cNvCxnSpPr/>
            <p:nvPr/>
          </p:nvCxnSpPr>
          <p:spPr>
            <a:xfrm flipV="1">
              <a:off x="769484" y="-1777518"/>
              <a:ext cx="174604" cy="33773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直接连接符 455"/>
            <p:cNvCxnSpPr/>
            <p:nvPr/>
          </p:nvCxnSpPr>
          <p:spPr>
            <a:xfrm>
              <a:off x="944088" y="-1777518"/>
              <a:ext cx="104762" cy="87988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直接连接符 456"/>
            <p:cNvCxnSpPr/>
            <p:nvPr/>
          </p:nvCxnSpPr>
          <p:spPr>
            <a:xfrm flipV="1">
              <a:off x="71069" y="-1475337"/>
              <a:ext cx="88889" cy="54214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直接连接符 457"/>
            <p:cNvCxnSpPr/>
            <p:nvPr/>
          </p:nvCxnSpPr>
          <p:spPr>
            <a:xfrm>
              <a:off x="159958" y="-1466448"/>
              <a:ext cx="222223" cy="731751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直接连接符 458"/>
            <p:cNvCxnSpPr/>
            <p:nvPr/>
          </p:nvCxnSpPr>
          <p:spPr>
            <a:xfrm flipV="1">
              <a:off x="1048850" y="-1116867"/>
              <a:ext cx="88889" cy="21922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0" name="组合 2"/>
          <p:cNvGrpSpPr/>
          <p:nvPr/>
        </p:nvGrpSpPr>
        <p:grpSpPr bwMode="auto">
          <a:xfrm flipH="1">
            <a:off x="1827700" y="2814557"/>
            <a:ext cx="464577" cy="562056"/>
            <a:chOff x="2734226" y="2761200"/>
            <a:chExt cx="534773" cy="646329"/>
          </a:xfrm>
        </p:grpSpPr>
        <p:sp>
          <p:nvSpPr>
            <p:cNvPr id="461" name="直角三角形 460"/>
            <p:cNvSpPr/>
            <p:nvPr/>
          </p:nvSpPr>
          <p:spPr>
            <a:xfrm rot="20236809">
              <a:off x="2734226" y="2825595"/>
              <a:ext cx="303198" cy="581934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62" name="直角三角形 461"/>
            <p:cNvSpPr/>
            <p:nvPr/>
          </p:nvSpPr>
          <p:spPr>
            <a:xfrm rot="14347226">
              <a:off x="2967100" y="2666794"/>
              <a:ext cx="207494" cy="396305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63" name="组合 40"/>
          <p:cNvGrpSpPr/>
          <p:nvPr/>
        </p:nvGrpSpPr>
        <p:grpSpPr bwMode="auto">
          <a:xfrm>
            <a:off x="9810542" y="2758560"/>
            <a:ext cx="464577" cy="559981"/>
            <a:chOff x="2734226" y="2761200"/>
            <a:chExt cx="534773" cy="646329"/>
          </a:xfrm>
        </p:grpSpPr>
        <p:sp>
          <p:nvSpPr>
            <p:cNvPr id="464" name="直角三角形 463"/>
            <p:cNvSpPr/>
            <p:nvPr/>
          </p:nvSpPr>
          <p:spPr>
            <a:xfrm rot="20236809">
              <a:off x="2734226" y="2823439"/>
              <a:ext cx="303198" cy="584090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65" name="直角三角形 464"/>
            <p:cNvSpPr/>
            <p:nvPr/>
          </p:nvSpPr>
          <p:spPr>
            <a:xfrm rot="14347226">
              <a:off x="2967913" y="2665981"/>
              <a:ext cx="205868" cy="396305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838198" y="1363663"/>
            <a:ext cx="10515602" cy="48672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52863" y="2069506"/>
            <a:ext cx="4473574" cy="1125939"/>
          </a:xfrm>
        </p:spPr>
        <p:txBody>
          <a:bodyPr anchor="ctr"/>
          <a:lstStyle>
            <a:lvl1pPr algn="ctr">
              <a:lnSpc>
                <a:spcPct val="150000"/>
              </a:lnSpc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8841" y="3226441"/>
            <a:ext cx="7754318" cy="730510"/>
          </a:xfr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  <p:sp>
        <p:nvSpPr>
          <p:cNvPr id="11" name="菱形 10"/>
          <p:cNvSpPr/>
          <p:nvPr/>
        </p:nvSpPr>
        <p:spPr>
          <a:xfrm>
            <a:off x="5257800" y="469900"/>
            <a:ext cx="1676400" cy="1676400"/>
          </a:xfrm>
          <a:prstGeom prst="diamond">
            <a:avLst/>
          </a:prstGeom>
          <a:solidFill>
            <a:schemeClr val="accent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eaLnBrk="1" fontAlgn="ctr" hangingPunct="1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  <a:defRPr/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12" name="组合 55"/>
          <p:cNvGrpSpPr/>
          <p:nvPr/>
        </p:nvGrpSpPr>
        <p:grpSpPr bwMode="auto">
          <a:xfrm>
            <a:off x="5515535" y="561788"/>
            <a:ext cx="1117227" cy="567018"/>
            <a:chOff x="1562100" y="2127250"/>
            <a:chExt cx="2114550" cy="1073150"/>
          </a:xfrm>
        </p:grpSpPr>
        <p:cxnSp>
          <p:nvCxnSpPr>
            <p:cNvPr id="13" name="直接连接符 12"/>
            <p:cNvCxnSpPr/>
            <p:nvPr/>
          </p:nvCxnSpPr>
          <p:spPr>
            <a:xfrm flipV="1">
              <a:off x="1562100" y="2127250"/>
              <a:ext cx="1066819" cy="10667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2609831" y="2133613"/>
              <a:ext cx="1066819" cy="10667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6"/>
          <p:cNvGrpSpPr/>
          <p:nvPr/>
        </p:nvGrpSpPr>
        <p:grpSpPr bwMode="auto">
          <a:xfrm>
            <a:off x="0" y="2401888"/>
            <a:ext cx="3863975" cy="500062"/>
            <a:chOff x="-3208306" y="-2017484"/>
            <a:chExt cx="6536528" cy="1579042"/>
          </a:xfrm>
        </p:grpSpPr>
        <p:cxnSp>
          <p:nvCxnSpPr>
            <p:cNvPr id="17" name="直接连接符 16"/>
            <p:cNvCxnSpPr/>
            <p:nvPr/>
          </p:nvCxnSpPr>
          <p:spPr>
            <a:xfrm flipV="1">
              <a:off x="-3208306" y="-1190368"/>
              <a:ext cx="236861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-842372" y="-1586380"/>
              <a:ext cx="190670" cy="42609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-651702" y="-1586380"/>
              <a:ext cx="112791" cy="114793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-536224" y="-1355790"/>
              <a:ext cx="145017" cy="91734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-391207" y="-1355790"/>
              <a:ext cx="126218" cy="305781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-264989" y="-1385867"/>
              <a:ext cx="112791" cy="33585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-152197" y="-1385867"/>
              <a:ext cx="222898" cy="45115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382220" y="-2017484"/>
              <a:ext cx="206783" cy="1283286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589003" y="-2017484"/>
              <a:ext cx="179930" cy="596526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1134162" y="-1115173"/>
              <a:ext cx="2194060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768933" y="-1776868"/>
              <a:ext cx="174557" cy="33585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943490" y="-1776868"/>
              <a:ext cx="104736" cy="87724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70701" y="-1476098"/>
              <a:ext cx="88621" cy="541386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159322" y="-1466072"/>
              <a:ext cx="222898" cy="731874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1048226" y="-1115173"/>
              <a:ext cx="88621" cy="21555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16"/>
          <p:cNvGrpSpPr/>
          <p:nvPr/>
        </p:nvGrpSpPr>
        <p:grpSpPr bwMode="auto">
          <a:xfrm>
            <a:off x="8328025" y="2401888"/>
            <a:ext cx="3863975" cy="500062"/>
            <a:chOff x="-3208306" y="-2017484"/>
            <a:chExt cx="6536528" cy="1579042"/>
          </a:xfrm>
        </p:grpSpPr>
        <p:cxnSp>
          <p:nvCxnSpPr>
            <p:cNvPr id="35" name="直接连接符 34"/>
            <p:cNvCxnSpPr/>
            <p:nvPr/>
          </p:nvCxnSpPr>
          <p:spPr>
            <a:xfrm flipV="1">
              <a:off x="-3208306" y="-1190368"/>
              <a:ext cx="236861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-842372" y="-1586380"/>
              <a:ext cx="190670" cy="42609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-651702" y="-1586380"/>
              <a:ext cx="112791" cy="114793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-536224" y="-1355790"/>
              <a:ext cx="145017" cy="91734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-391207" y="-1355790"/>
              <a:ext cx="126218" cy="305781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-264989" y="-1385867"/>
              <a:ext cx="112791" cy="33585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-152197" y="-1385867"/>
              <a:ext cx="222898" cy="45115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382220" y="-2017484"/>
              <a:ext cx="206783" cy="1283286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589003" y="-2017484"/>
              <a:ext cx="179930" cy="596526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1134162" y="-1115173"/>
              <a:ext cx="2194060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768933" y="-1776868"/>
              <a:ext cx="174557" cy="33585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943490" y="-1776868"/>
              <a:ext cx="104736" cy="87724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70701" y="-1476098"/>
              <a:ext cx="88621" cy="541386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159322" y="-1466072"/>
              <a:ext cx="222898" cy="731874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1048226" y="-1115173"/>
              <a:ext cx="88621" cy="21555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组合 146"/>
          <p:cNvGrpSpPr/>
          <p:nvPr/>
        </p:nvGrpSpPr>
        <p:grpSpPr bwMode="auto">
          <a:xfrm flipH="1">
            <a:off x="4454525" y="4014788"/>
            <a:ext cx="355600" cy="430212"/>
            <a:chOff x="2734226" y="2761200"/>
            <a:chExt cx="534773" cy="646329"/>
          </a:xfrm>
        </p:grpSpPr>
        <p:sp>
          <p:nvSpPr>
            <p:cNvPr id="51" name="直角三角形 50"/>
            <p:cNvSpPr/>
            <p:nvPr/>
          </p:nvSpPr>
          <p:spPr>
            <a:xfrm rot="20236809">
              <a:off x="2734226" y="2825594"/>
              <a:ext cx="303196" cy="581935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2" name="直角三角形 51"/>
            <p:cNvSpPr/>
            <p:nvPr/>
          </p:nvSpPr>
          <p:spPr>
            <a:xfrm rot="14347226">
              <a:off x="2967099" y="2666793"/>
              <a:ext cx="207493" cy="396305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53" name="组合 149"/>
          <p:cNvGrpSpPr/>
          <p:nvPr/>
        </p:nvGrpSpPr>
        <p:grpSpPr bwMode="auto">
          <a:xfrm>
            <a:off x="7099300" y="4014788"/>
            <a:ext cx="355600" cy="430212"/>
            <a:chOff x="2734226" y="2761200"/>
            <a:chExt cx="534773" cy="646329"/>
          </a:xfrm>
        </p:grpSpPr>
        <p:sp>
          <p:nvSpPr>
            <p:cNvPr id="54" name="直角三角形 53"/>
            <p:cNvSpPr/>
            <p:nvPr/>
          </p:nvSpPr>
          <p:spPr>
            <a:xfrm rot="20236809">
              <a:off x="2734226" y="2825594"/>
              <a:ext cx="303198" cy="581935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5" name="直角三角形 54"/>
            <p:cNvSpPr/>
            <p:nvPr/>
          </p:nvSpPr>
          <p:spPr>
            <a:xfrm rot="14347226">
              <a:off x="2967101" y="2666793"/>
              <a:ext cx="207493" cy="396305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72339"/>
            <a:ext cx="5181600" cy="4704624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72339"/>
            <a:ext cx="5181600" cy="470462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464188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303598"/>
            <a:ext cx="5157787" cy="391122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464188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303598"/>
            <a:ext cx="5183188" cy="391122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E60F58-3108-4415-857A-6D0360DF626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AE85CE2-CEAD-46BB-861E-7D62265DC969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组合 38"/>
          <p:cNvGrpSpPr/>
          <p:nvPr/>
        </p:nvGrpSpPr>
        <p:grpSpPr bwMode="auto">
          <a:xfrm>
            <a:off x="5266899" y="971274"/>
            <a:ext cx="1657608" cy="690870"/>
            <a:chOff x="615950" y="458788"/>
            <a:chExt cx="2657475" cy="1108075"/>
          </a:xfrm>
          <a:solidFill>
            <a:schemeClr val="accent1"/>
          </a:solidFill>
        </p:grpSpPr>
        <p:sp>
          <p:nvSpPr>
            <p:cNvPr id="7" name="Freeform 5"/>
            <p:cNvSpPr/>
            <p:nvPr/>
          </p:nvSpPr>
          <p:spPr bwMode="auto">
            <a:xfrm>
              <a:off x="3015755" y="974351"/>
              <a:ext cx="257670" cy="557884"/>
            </a:xfrm>
            <a:custGeom>
              <a:avLst/>
              <a:gdLst>
                <a:gd name="T0" fmla="*/ 48 w 210"/>
                <a:gd name="T1" fmla="*/ 208 h 453"/>
                <a:gd name="T2" fmla="*/ 46 w 210"/>
                <a:gd name="T3" fmla="*/ 208 h 453"/>
                <a:gd name="T4" fmla="*/ 46 w 210"/>
                <a:gd name="T5" fmla="*/ 451 h 453"/>
                <a:gd name="T6" fmla="*/ 0 w 210"/>
                <a:gd name="T7" fmla="*/ 453 h 453"/>
                <a:gd name="T8" fmla="*/ 0 w 210"/>
                <a:gd name="T9" fmla="*/ 208 h 453"/>
                <a:gd name="T10" fmla="*/ 0 w 210"/>
                <a:gd name="T11" fmla="*/ 204 h 453"/>
                <a:gd name="T12" fmla="*/ 0 w 210"/>
                <a:gd name="T13" fmla="*/ 164 h 453"/>
                <a:gd name="T14" fmla="*/ 210 w 210"/>
                <a:gd name="T15" fmla="*/ 0 h 453"/>
                <a:gd name="T16" fmla="*/ 210 w 210"/>
                <a:gd name="T17" fmla="*/ 55 h 453"/>
                <a:gd name="T18" fmla="*/ 48 w 210"/>
                <a:gd name="T19" fmla="*/ 2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0" h="453">
                  <a:moveTo>
                    <a:pt x="48" y="208"/>
                  </a:moveTo>
                  <a:cubicBezTo>
                    <a:pt x="46" y="208"/>
                    <a:pt x="46" y="208"/>
                    <a:pt x="46" y="208"/>
                  </a:cubicBezTo>
                  <a:cubicBezTo>
                    <a:pt x="46" y="451"/>
                    <a:pt x="46" y="451"/>
                    <a:pt x="46" y="451"/>
                  </a:cubicBezTo>
                  <a:cubicBezTo>
                    <a:pt x="0" y="453"/>
                    <a:pt x="0" y="453"/>
                    <a:pt x="0" y="453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24" y="70"/>
                    <a:pt x="109" y="0"/>
                    <a:pt x="210" y="0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125" y="57"/>
                    <a:pt x="56" y="123"/>
                    <a:pt x="48" y="20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3154205" y="566518"/>
              <a:ext cx="99992" cy="319340"/>
            </a:xfrm>
            <a:custGeom>
              <a:avLst/>
              <a:gdLst>
                <a:gd name="T0" fmla="*/ 0 w 79"/>
                <a:gd name="T1" fmla="*/ 185 h 258"/>
                <a:gd name="T2" fmla="*/ 0 w 79"/>
                <a:gd name="T3" fmla="*/ 185 h 258"/>
                <a:gd name="T4" fmla="*/ 0 w 79"/>
                <a:gd name="T5" fmla="*/ 0 h 258"/>
                <a:gd name="T6" fmla="*/ 21 w 79"/>
                <a:gd name="T7" fmla="*/ 0 h 258"/>
                <a:gd name="T8" fmla="*/ 21 w 79"/>
                <a:gd name="T9" fmla="*/ 186 h 258"/>
                <a:gd name="T10" fmla="*/ 79 w 79"/>
                <a:gd name="T11" fmla="*/ 240 h 258"/>
                <a:gd name="T12" fmla="*/ 79 w 79"/>
                <a:gd name="T13" fmla="*/ 258 h 258"/>
                <a:gd name="T14" fmla="*/ 76 w 79"/>
                <a:gd name="T15" fmla="*/ 258 h 258"/>
                <a:gd name="T16" fmla="*/ 0 w 79"/>
                <a:gd name="T17" fmla="*/ 185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258">
                  <a:moveTo>
                    <a:pt x="0" y="185"/>
                  </a:moveTo>
                  <a:cubicBezTo>
                    <a:pt x="0" y="185"/>
                    <a:pt x="0" y="185"/>
                    <a:pt x="0" y="18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186"/>
                    <a:pt x="21" y="186"/>
                    <a:pt x="21" y="186"/>
                  </a:cubicBezTo>
                  <a:cubicBezTo>
                    <a:pt x="24" y="216"/>
                    <a:pt x="48" y="240"/>
                    <a:pt x="79" y="240"/>
                  </a:cubicBezTo>
                  <a:cubicBezTo>
                    <a:pt x="79" y="258"/>
                    <a:pt x="79" y="258"/>
                    <a:pt x="79" y="258"/>
                  </a:cubicBezTo>
                  <a:cubicBezTo>
                    <a:pt x="78" y="258"/>
                    <a:pt x="77" y="258"/>
                    <a:pt x="76" y="258"/>
                  </a:cubicBezTo>
                  <a:cubicBezTo>
                    <a:pt x="35" y="258"/>
                    <a:pt x="1" y="226"/>
                    <a:pt x="0" y="1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2969605" y="566518"/>
              <a:ext cx="96145" cy="319340"/>
            </a:xfrm>
            <a:custGeom>
              <a:avLst/>
              <a:gdLst>
                <a:gd name="T0" fmla="*/ 79 w 79"/>
                <a:gd name="T1" fmla="*/ 188 h 258"/>
                <a:gd name="T2" fmla="*/ 79 w 79"/>
                <a:gd name="T3" fmla="*/ 188 h 258"/>
                <a:gd name="T4" fmla="*/ 3 w 79"/>
                <a:gd name="T5" fmla="*/ 258 h 258"/>
                <a:gd name="T6" fmla="*/ 0 w 79"/>
                <a:gd name="T7" fmla="*/ 258 h 258"/>
                <a:gd name="T8" fmla="*/ 0 w 79"/>
                <a:gd name="T9" fmla="*/ 240 h 258"/>
                <a:gd name="T10" fmla="*/ 57 w 79"/>
                <a:gd name="T11" fmla="*/ 186 h 258"/>
                <a:gd name="T12" fmla="*/ 57 w 79"/>
                <a:gd name="T13" fmla="*/ 0 h 258"/>
                <a:gd name="T14" fmla="*/ 79 w 79"/>
                <a:gd name="T15" fmla="*/ 0 h 258"/>
                <a:gd name="T16" fmla="*/ 79 w 79"/>
                <a:gd name="T17" fmla="*/ 185 h 258"/>
                <a:gd name="T18" fmla="*/ 79 w 79"/>
                <a:gd name="T19" fmla="*/ 185 h 258"/>
                <a:gd name="T20" fmla="*/ 79 w 79"/>
                <a:gd name="T21" fmla="*/ 186 h 258"/>
                <a:gd name="T22" fmla="*/ 79 w 79"/>
                <a:gd name="T23" fmla="*/ 188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258">
                  <a:moveTo>
                    <a:pt x="79" y="188"/>
                  </a:moveTo>
                  <a:cubicBezTo>
                    <a:pt x="79" y="188"/>
                    <a:pt x="79" y="188"/>
                    <a:pt x="79" y="188"/>
                  </a:cubicBezTo>
                  <a:cubicBezTo>
                    <a:pt x="76" y="227"/>
                    <a:pt x="44" y="258"/>
                    <a:pt x="3" y="258"/>
                  </a:cubicBezTo>
                  <a:cubicBezTo>
                    <a:pt x="2" y="258"/>
                    <a:pt x="1" y="258"/>
                    <a:pt x="0" y="258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30" y="240"/>
                    <a:pt x="55" y="216"/>
                    <a:pt x="57" y="186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9" y="185"/>
                    <a:pt x="79" y="185"/>
                    <a:pt x="79" y="185"/>
                  </a:cubicBezTo>
                  <a:cubicBezTo>
                    <a:pt x="79" y="185"/>
                    <a:pt x="79" y="185"/>
                    <a:pt x="79" y="185"/>
                  </a:cubicBezTo>
                  <a:cubicBezTo>
                    <a:pt x="79" y="186"/>
                    <a:pt x="79" y="186"/>
                    <a:pt x="79" y="186"/>
                  </a:cubicBezTo>
                  <a:lnTo>
                    <a:pt x="79" y="18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" name="Freeform 8"/>
            <p:cNvSpPr>
              <a:spLocks noEditPoints="1"/>
            </p:cNvSpPr>
            <p:nvPr/>
          </p:nvSpPr>
          <p:spPr bwMode="auto">
            <a:xfrm>
              <a:off x="2419648" y="955112"/>
              <a:ext cx="584568" cy="611751"/>
            </a:xfrm>
            <a:custGeom>
              <a:avLst/>
              <a:gdLst>
                <a:gd name="T0" fmla="*/ 463 w 478"/>
                <a:gd name="T1" fmla="*/ 211 h 498"/>
                <a:gd name="T2" fmla="*/ 409 w 478"/>
                <a:gd name="T3" fmla="*/ 220 h 498"/>
                <a:gd name="T4" fmla="*/ 330 w 478"/>
                <a:gd name="T5" fmla="*/ 391 h 498"/>
                <a:gd name="T6" fmla="*/ 108 w 478"/>
                <a:gd name="T7" fmla="*/ 332 h 498"/>
                <a:gd name="T8" fmla="*/ 417 w 478"/>
                <a:gd name="T9" fmla="*/ 153 h 498"/>
                <a:gd name="T10" fmla="*/ 417 w 478"/>
                <a:gd name="T11" fmla="*/ 153 h 498"/>
                <a:gd name="T12" fmla="*/ 438 w 478"/>
                <a:gd name="T13" fmla="*/ 141 h 498"/>
                <a:gd name="T14" fmla="*/ 437 w 478"/>
                <a:gd name="T15" fmla="*/ 140 h 498"/>
                <a:gd name="T16" fmla="*/ 140 w 478"/>
                <a:gd name="T17" fmla="*/ 60 h 498"/>
                <a:gd name="T18" fmla="*/ 60 w 478"/>
                <a:gd name="T19" fmla="*/ 358 h 498"/>
                <a:gd name="T20" fmla="*/ 357 w 478"/>
                <a:gd name="T21" fmla="*/ 437 h 498"/>
                <a:gd name="T22" fmla="*/ 463 w 478"/>
                <a:gd name="T23" fmla="*/ 211 h 498"/>
                <a:gd name="T24" fmla="*/ 87 w 478"/>
                <a:gd name="T25" fmla="*/ 274 h 498"/>
                <a:gd name="T26" fmla="*/ 167 w 478"/>
                <a:gd name="T27" fmla="*/ 108 h 498"/>
                <a:gd name="T28" fmla="*/ 350 w 478"/>
                <a:gd name="T29" fmla="*/ 122 h 498"/>
                <a:gd name="T30" fmla="*/ 87 w 478"/>
                <a:gd name="T31" fmla="*/ 274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8" h="498">
                  <a:moveTo>
                    <a:pt x="463" y="211"/>
                  </a:moveTo>
                  <a:cubicBezTo>
                    <a:pt x="409" y="220"/>
                    <a:pt x="409" y="220"/>
                    <a:pt x="409" y="220"/>
                  </a:cubicBezTo>
                  <a:cubicBezTo>
                    <a:pt x="421" y="286"/>
                    <a:pt x="392" y="356"/>
                    <a:pt x="330" y="391"/>
                  </a:cubicBezTo>
                  <a:cubicBezTo>
                    <a:pt x="252" y="436"/>
                    <a:pt x="153" y="410"/>
                    <a:pt x="108" y="332"/>
                  </a:cubicBezTo>
                  <a:cubicBezTo>
                    <a:pt x="417" y="153"/>
                    <a:pt x="417" y="153"/>
                    <a:pt x="417" y="153"/>
                  </a:cubicBezTo>
                  <a:cubicBezTo>
                    <a:pt x="417" y="153"/>
                    <a:pt x="417" y="153"/>
                    <a:pt x="417" y="153"/>
                  </a:cubicBezTo>
                  <a:cubicBezTo>
                    <a:pt x="438" y="141"/>
                    <a:pt x="438" y="141"/>
                    <a:pt x="438" y="141"/>
                  </a:cubicBezTo>
                  <a:cubicBezTo>
                    <a:pt x="437" y="141"/>
                    <a:pt x="437" y="140"/>
                    <a:pt x="437" y="140"/>
                  </a:cubicBezTo>
                  <a:cubicBezTo>
                    <a:pt x="377" y="35"/>
                    <a:pt x="244" y="0"/>
                    <a:pt x="140" y="60"/>
                  </a:cubicBezTo>
                  <a:cubicBezTo>
                    <a:pt x="35" y="120"/>
                    <a:pt x="0" y="253"/>
                    <a:pt x="60" y="358"/>
                  </a:cubicBezTo>
                  <a:cubicBezTo>
                    <a:pt x="120" y="462"/>
                    <a:pt x="253" y="498"/>
                    <a:pt x="357" y="437"/>
                  </a:cubicBezTo>
                  <a:cubicBezTo>
                    <a:pt x="439" y="390"/>
                    <a:pt x="478" y="299"/>
                    <a:pt x="463" y="211"/>
                  </a:cubicBezTo>
                  <a:close/>
                  <a:moveTo>
                    <a:pt x="87" y="274"/>
                  </a:moveTo>
                  <a:cubicBezTo>
                    <a:pt x="78" y="209"/>
                    <a:pt x="107" y="142"/>
                    <a:pt x="167" y="108"/>
                  </a:cubicBezTo>
                  <a:cubicBezTo>
                    <a:pt x="227" y="73"/>
                    <a:pt x="299" y="81"/>
                    <a:pt x="350" y="122"/>
                  </a:cubicBezTo>
                  <a:lnTo>
                    <a:pt x="87" y="27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" name="Freeform 9"/>
            <p:cNvSpPr/>
            <p:nvPr/>
          </p:nvSpPr>
          <p:spPr bwMode="auto">
            <a:xfrm>
              <a:off x="2619632" y="728112"/>
              <a:ext cx="307667" cy="157746"/>
            </a:xfrm>
            <a:custGeom>
              <a:avLst/>
              <a:gdLst>
                <a:gd name="T0" fmla="*/ 172 w 251"/>
                <a:gd name="T1" fmla="*/ 58 h 128"/>
                <a:gd name="T2" fmla="*/ 172 w 251"/>
                <a:gd name="T3" fmla="*/ 58 h 128"/>
                <a:gd name="T4" fmla="*/ 172 w 251"/>
                <a:gd name="T5" fmla="*/ 56 h 128"/>
                <a:gd name="T6" fmla="*/ 172 w 251"/>
                <a:gd name="T7" fmla="*/ 55 h 128"/>
                <a:gd name="T8" fmla="*/ 172 w 251"/>
                <a:gd name="T9" fmla="*/ 55 h 128"/>
                <a:gd name="T10" fmla="*/ 172 w 251"/>
                <a:gd name="T11" fmla="*/ 22 h 128"/>
                <a:gd name="T12" fmla="*/ 79 w 251"/>
                <a:gd name="T13" fmla="*/ 22 h 128"/>
                <a:gd name="T14" fmla="*/ 79 w 251"/>
                <a:gd name="T15" fmla="*/ 55 h 128"/>
                <a:gd name="T16" fmla="*/ 79 w 251"/>
                <a:gd name="T17" fmla="*/ 55 h 128"/>
                <a:gd name="T18" fmla="*/ 79 w 251"/>
                <a:gd name="T19" fmla="*/ 56 h 128"/>
                <a:gd name="T20" fmla="*/ 79 w 251"/>
                <a:gd name="T21" fmla="*/ 58 h 128"/>
                <a:gd name="T22" fmla="*/ 79 w 251"/>
                <a:gd name="T23" fmla="*/ 58 h 128"/>
                <a:gd name="T24" fmla="*/ 3 w 251"/>
                <a:gd name="T25" fmla="*/ 128 h 128"/>
                <a:gd name="T26" fmla="*/ 0 w 251"/>
                <a:gd name="T27" fmla="*/ 128 h 128"/>
                <a:gd name="T28" fmla="*/ 0 w 251"/>
                <a:gd name="T29" fmla="*/ 110 h 128"/>
                <a:gd name="T30" fmla="*/ 57 w 251"/>
                <a:gd name="T31" fmla="*/ 56 h 128"/>
                <a:gd name="T32" fmla="*/ 57 w 251"/>
                <a:gd name="T33" fmla="*/ 22 h 128"/>
                <a:gd name="T34" fmla="*/ 57 w 251"/>
                <a:gd name="T35" fmla="*/ 0 h 128"/>
                <a:gd name="T36" fmla="*/ 79 w 251"/>
                <a:gd name="T37" fmla="*/ 0 h 128"/>
                <a:gd name="T38" fmla="*/ 172 w 251"/>
                <a:gd name="T39" fmla="*/ 0 h 128"/>
                <a:gd name="T40" fmla="*/ 179 w 251"/>
                <a:gd name="T41" fmla="*/ 0 h 128"/>
                <a:gd name="T42" fmla="*/ 194 w 251"/>
                <a:gd name="T43" fmla="*/ 0 h 128"/>
                <a:gd name="T44" fmla="*/ 194 w 251"/>
                <a:gd name="T45" fmla="*/ 56 h 128"/>
                <a:gd name="T46" fmla="*/ 251 w 251"/>
                <a:gd name="T47" fmla="*/ 110 h 128"/>
                <a:gd name="T48" fmla="*/ 251 w 251"/>
                <a:gd name="T49" fmla="*/ 128 h 128"/>
                <a:gd name="T50" fmla="*/ 248 w 251"/>
                <a:gd name="T51" fmla="*/ 128 h 128"/>
                <a:gd name="T52" fmla="*/ 172 w 251"/>
                <a:gd name="T53" fmla="*/ 5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51" h="128">
                  <a:moveTo>
                    <a:pt x="172" y="58"/>
                  </a:moveTo>
                  <a:cubicBezTo>
                    <a:pt x="172" y="58"/>
                    <a:pt x="172" y="58"/>
                    <a:pt x="172" y="58"/>
                  </a:cubicBezTo>
                  <a:cubicBezTo>
                    <a:pt x="172" y="56"/>
                    <a:pt x="172" y="56"/>
                    <a:pt x="172" y="56"/>
                  </a:cubicBezTo>
                  <a:cubicBezTo>
                    <a:pt x="172" y="56"/>
                    <a:pt x="172" y="56"/>
                    <a:pt x="172" y="55"/>
                  </a:cubicBezTo>
                  <a:cubicBezTo>
                    <a:pt x="172" y="55"/>
                    <a:pt x="172" y="55"/>
                    <a:pt x="172" y="55"/>
                  </a:cubicBezTo>
                  <a:cubicBezTo>
                    <a:pt x="172" y="22"/>
                    <a:pt x="172" y="22"/>
                    <a:pt x="172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6" y="97"/>
                    <a:pt x="43" y="128"/>
                    <a:pt x="3" y="128"/>
                  </a:cubicBezTo>
                  <a:cubicBezTo>
                    <a:pt x="2" y="128"/>
                    <a:pt x="1" y="128"/>
                    <a:pt x="0" y="12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30" y="110"/>
                    <a:pt x="55" y="86"/>
                    <a:pt x="57" y="56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6" y="86"/>
                    <a:pt x="221" y="110"/>
                    <a:pt x="251" y="110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0" y="128"/>
                    <a:pt x="249" y="128"/>
                    <a:pt x="248" y="128"/>
                  </a:cubicBezTo>
                  <a:cubicBezTo>
                    <a:pt x="208" y="128"/>
                    <a:pt x="175" y="97"/>
                    <a:pt x="172" y="5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" name="Freeform 10"/>
            <p:cNvSpPr/>
            <p:nvPr/>
          </p:nvSpPr>
          <p:spPr bwMode="auto">
            <a:xfrm>
              <a:off x="2627324" y="678093"/>
              <a:ext cx="292284" cy="42324"/>
            </a:xfrm>
            <a:custGeom>
              <a:avLst/>
              <a:gdLst>
                <a:gd name="T0" fmla="*/ 166 w 183"/>
                <a:gd name="T1" fmla="*/ 16 h 28"/>
                <a:gd name="T2" fmla="*/ 17 w 183"/>
                <a:gd name="T3" fmla="*/ 16 h 28"/>
                <a:gd name="T4" fmla="*/ 17 w 183"/>
                <a:gd name="T5" fmla="*/ 28 h 28"/>
                <a:gd name="T6" fmla="*/ 0 w 183"/>
                <a:gd name="T7" fmla="*/ 28 h 28"/>
                <a:gd name="T8" fmla="*/ 0 w 183"/>
                <a:gd name="T9" fmla="*/ 16 h 28"/>
                <a:gd name="T10" fmla="*/ 0 w 183"/>
                <a:gd name="T11" fmla="*/ 0 h 28"/>
                <a:gd name="T12" fmla="*/ 17 w 183"/>
                <a:gd name="T13" fmla="*/ 0 h 28"/>
                <a:gd name="T14" fmla="*/ 166 w 183"/>
                <a:gd name="T15" fmla="*/ 0 h 28"/>
                <a:gd name="T16" fmla="*/ 183 w 183"/>
                <a:gd name="T17" fmla="*/ 0 h 28"/>
                <a:gd name="T18" fmla="*/ 183 w 183"/>
                <a:gd name="T19" fmla="*/ 16 h 28"/>
                <a:gd name="T20" fmla="*/ 183 w 183"/>
                <a:gd name="T21" fmla="*/ 28 h 28"/>
                <a:gd name="T22" fmla="*/ 166 w 183"/>
                <a:gd name="T23" fmla="*/ 28 h 28"/>
                <a:gd name="T24" fmla="*/ 166 w 183"/>
                <a:gd name="T25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3" h="28">
                  <a:moveTo>
                    <a:pt x="166" y="16"/>
                  </a:moveTo>
                  <a:lnTo>
                    <a:pt x="17" y="16"/>
                  </a:lnTo>
                  <a:lnTo>
                    <a:pt x="17" y="28"/>
                  </a:lnTo>
                  <a:lnTo>
                    <a:pt x="0" y="28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7" y="0"/>
                  </a:lnTo>
                  <a:lnTo>
                    <a:pt x="166" y="0"/>
                  </a:lnTo>
                  <a:lnTo>
                    <a:pt x="183" y="0"/>
                  </a:lnTo>
                  <a:lnTo>
                    <a:pt x="183" y="16"/>
                  </a:lnTo>
                  <a:lnTo>
                    <a:pt x="183" y="28"/>
                  </a:lnTo>
                  <a:lnTo>
                    <a:pt x="166" y="28"/>
                  </a:lnTo>
                  <a:lnTo>
                    <a:pt x="166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2635015" y="535738"/>
              <a:ext cx="273056" cy="123119"/>
            </a:xfrm>
            <a:custGeom>
              <a:avLst/>
              <a:gdLst>
                <a:gd name="T0" fmla="*/ 94 w 172"/>
                <a:gd name="T1" fmla="*/ 61 h 77"/>
                <a:gd name="T2" fmla="*/ 144 w 172"/>
                <a:gd name="T3" fmla="*/ 61 h 77"/>
                <a:gd name="T4" fmla="*/ 144 w 172"/>
                <a:gd name="T5" fmla="*/ 77 h 77"/>
                <a:gd name="T6" fmla="*/ 27 w 172"/>
                <a:gd name="T7" fmla="*/ 77 h 77"/>
                <a:gd name="T8" fmla="*/ 27 w 172"/>
                <a:gd name="T9" fmla="*/ 61 h 77"/>
                <a:gd name="T10" fmla="*/ 78 w 172"/>
                <a:gd name="T11" fmla="*/ 61 h 77"/>
                <a:gd name="T12" fmla="*/ 78 w 172"/>
                <a:gd name="T13" fmla="*/ 44 h 77"/>
                <a:gd name="T14" fmla="*/ 0 w 172"/>
                <a:gd name="T15" fmla="*/ 44 h 77"/>
                <a:gd name="T16" fmla="*/ 0 w 172"/>
                <a:gd name="T17" fmla="*/ 28 h 77"/>
                <a:gd name="T18" fmla="*/ 78 w 172"/>
                <a:gd name="T19" fmla="*/ 28 h 77"/>
                <a:gd name="T20" fmla="*/ 78 w 172"/>
                <a:gd name="T21" fmla="*/ 0 h 77"/>
                <a:gd name="T22" fmla="*/ 94 w 172"/>
                <a:gd name="T23" fmla="*/ 0 h 77"/>
                <a:gd name="T24" fmla="*/ 94 w 172"/>
                <a:gd name="T25" fmla="*/ 28 h 77"/>
                <a:gd name="T26" fmla="*/ 172 w 172"/>
                <a:gd name="T27" fmla="*/ 28 h 77"/>
                <a:gd name="T28" fmla="*/ 172 w 172"/>
                <a:gd name="T29" fmla="*/ 44 h 77"/>
                <a:gd name="T30" fmla="*/ 94 w 172"/>
                <a:gd name="T31" fmla="*/ 44 h 77"/>
                <a:gd name="T32" fmla="*/ 94 w 172"/>
                <a:gd name="T33" fmla="*/ 6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2" h="77">
                  <a:moveTo>
                    <a:pt x="94" y="61"/>
                  </a:moveTo>
                  <a:lnTo>
                    <a:pt x="144" y="61"/>
                  </a:lnTo>
                  <a:lnTo>
                    <a:pt x="144" y="77"/>
                  </a:lnTo>
                  <a:lnTo>
                    <a:pt x="27" y="77"/>
                  </a:lnTo>
                  <a:lnTo>
                    <a:pt x="27" y="61"/>
                  </a:lnTo>
                  <a:lnTo>
                    <a:pt x="78" y="61"/>
                  </a:lnTo>
                  <a:lnTo>
                    <a:pt x="78" y="44"/>
                  </a:lnTo>
                  <a:lnTo>
                    <a:pt x="0" y="44"/>
                  </a:lnTo>
                  <a:lnTo>
                    <a:pt x="0" y="28"/>
                  </a:lnTo>
                  <a:lnTo>
                    <a:pt x="78" y="28"/>
                  </a:lnTo>
                  <a:lnTo>
                    <a:pt x="78" y="0"/>
                  </a:lnTo>
                  <a:lnTo>
                    <a:pt x="94" y="0"/>
                  </a:lnTo>
                  <a:lnTo>
                    <a:pt x="94" y="28"/>
                  </a:lnTo>
                  <a:lnTo>
                    <a:pt x="172" y="28"/>
                  </a:lnTo>
                  <a:lnTo>
                    <a:pt x="172" y="44"/>
                  </a:lnTo>
                  <a:lnTo>
                    <a:pt x="94" y="44"/>
                  </a:lnTo>
                  <a:lnTo>
                    <a:pt x="94" y="6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" name="Freeform 12"/>
            <p:cNvSpPr/>
            <p:nvPr/>
          </p:nvSpPr>
          <p:spPr bwMode="auto">
            <a:xfrm>
              <a:off x="2373498" y="685788"/>
              <a:ext cx="192292" cy="200069"/>
            </a:xfrm>
            <a:custGeom>
              <a:avLst/>
              <a:gdLst>
                <a:gd name="T0" fmla="*/ 17 w 123"/>
                <a:gd name="T1" fmla="*/ 128 h 128"/>
                <a:gd name="T2" fmla="*/ 0 w 123"/>
                <a:gd name="T3" fmla="*/ 128 h 128"/>
                <a:gd name="T4" fmla="*/ 0 w 123"/>
                <a:gd name="T5" fmla="*/ 112 h 128"/>
                <a:gd name="T6" fmla="*/ 0 w 123"/>
                <a:gd name="T7" fmla="*/ 11 h 128"/>
                <a:gd name="T8" fmla="*/ 15 w 123"/>
                <a:gd name="T9" fmla="*/ 11 h 128"/>
                <a:gd name="T10" fmla="*/ 34 w 123"/>
                <a:gd name="T11" fmla="*/ 0 h 128"/>
                <a:gd name="T12" fmla="*/ 43 w 123"/>
                <a:gd name="T13" fmla="*/ 15 h 128"/>
                <a:gd name="T14" fmla="*/ 17 w 123"/>
                <a:gd name="T15" fmla="*/ 29 h 128"/>
                <a:gd name="T16" fmla="*/ 17 w 123"/>
                <a:gd name="T17" fmla="*/ 61 h 128"/>
                <a:gd name="T18" fmla="*/ 50 w 123"/>
                <a:gd name="T19" fmla="*/ 61 h 128"/>
                <a:gd name="T20" fmla="*/ 50 w 123"/>
                <a:gd name="T21" fmla="*/ 78 h 128"/>
                <a:gd name="T22" fmla="*/ 17 w 123"/>
                <a:gd name="T23" fmla="*/ 78 h 128"/>
                <a:gd name="T24" fmla="*/ 17 w 123"/>
                <a:gd name="T25" fmla="*/ 112 h 128"/>
                <a:gd name="T26" fmla="*/ 106 w 123"/>
                <a:gd name="T27" fmla="*/ 112 h 128"/>
                <a:gd name="T28" fmla="*/ 106 w 123"/>
                <a:gd name="T29" fmla="*/ 78 h 128"/>
                <a:gd name="T30" fmla="*/ 73 w 123"/>
                <a:gd name="T31" fmla="*/ 78 h 128"/>
                <a:gd name="T32" fmla="*/ 73 w 123"/>
                <a:gd name="T33" fmla="*/ 61 h 128"/>
                <a:gd name="T34" fmla="*/ 106 w 123"/>
                <a:gd name="T35" fmla="*/ 61 h 128"/>
                <a:gd name="T36" fmla="*/ 106 w 123"/>
                <a:gd name="T37" fmla="*/ 28 h 128"/>
                <a:gd name="T38" fmla="*/ 73 w 123"/>
                <a:gd name="T39" fmla="*/ 28 h 128"/>
                <a:gd name="T40" fmla="*/ 73 w 123"/>
                <a:gd name="T41" fmla="*/ 11 h 128"/>
                <a:gd name="T42" fmla="*/ 106 w 123"/>
                <a:gd name="T43" fmla="*/ 11 h 128"/>
                <a:gd name="T44" fmla="*/ 123 w 123"/>
                <a:gd name="T45" fmla="*/ 11 h 128"/>
                <a:gd name="T46" fmla="*/ 123 w 123"/>
                <a:gd name="T47" fmla="*/ 128 h 128"/>
                <a:gd name="T48" fmla="*/ 106 w 123"/>
                <a:gd name="T49" fmla="*/ 128 h 128"/>
                <a:gd name="T50" fmla="*/ 17 w 123"/>
                <a:gd name="T51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3" h="128">
                  <a:moveTo>
                    <a:pt x="17" y="128"/>
                  </a:moveTo>
                  <a:lnTo>
                    <a:pt x="0" y="128"/>
                  </a:lnTo>
                  <a:lnTo>
                    <a:pt x="0" y="112"/>
                  </a:lnTo>
                  <a:lnTo>
                    <a:pt x="0" y="11"/>
                  </a:lnTo>
                  <a:lnTo>
                    <a:pt x="15" y="11"/>
                  </a:lnTo>
                  <a:lnTo>
                    <a:pt x="34" y="0"/>
                  </a:lnTo>
                  <a:lnTo>
                    <a:pt x="43" y="15"/>
                  </a:lnTo>
                  <a:lnTo>
                    <a:pt x="17" y="29"/>
                  </a:lnTo>
                  <a:lnTo>
                    <a:pt x="17" y="61"/>
                  </a:lnTo>
                  <a:lnTo>
                    <a:pt x="50" y="61"/>
                  </a:lnTo>
                  <a:lnTo>
                    <a:pt x="50" y="78"/>
                  </a:lnTo>
                  <a:lnTo>
                    <a:pt x="17" y="78"/>
                  </a:lnTo>
                  <a:lnTo>
                    <a:pt x="17" y="112"/>
                  </a:lnTo>
                  <a:lnTo>
                    <a:pt x="106" y="112"/>
                  </a:lnTo>
                  <a:lnTo>
                    <a:pt x="106" y="78"/>
                  </a:lnTo>
                  <a:lnTo>
                    <a:pt x="73" y="78"/>
                  </a:lnTo>
                  <a:lnTo>
                    <a:pt x="73" y="61"/>
                  </a:lnTo>
                  <a:lnTo>
                    <a:pt x="106" y="61"/>
                  </a:lnTo>
                  <a:lnTo>
                    <a:pt x="106" y="28"/>
                  </a:lnTo>
                  <a:lnTo>
                    <a:pt x="73" y="28"/>
                  </a:lnTo>
                  <a:lnTo>
                    <a:pt x="73" y="11"/>
                  </a:lnTo>
                  <a:lnTo>
                    <a:pt x="106" y="11"/>
                  </a:lnTo>
                  <a:lnTo>
                    <a:pt x="123" y="11"/>
                  </a:lnTo>
                  <a:lnTo>
                    <a:pt x="123" y="128"/>
                  </a:lnTo>
                  <a:lnTo>
                    <a:pt x="106" y="128"/>
                  </a:lnTo>
                  <a:lnTo>
                    <a:pt x="17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" name="Freeform 13"/>
            <p:cNvSpPr/>
            <p:nvPr/>
          </p:nvSpPr>
          <p:spPr bwMode="auto">
            <a:xfrm>
              <a:off x="2511948" y="612687"/>
              <a:ext cx="53842" cy="61560"/>
            </a:xfrm>
            <a:custGeom>
              <a:avLst/>
              <a:gdLst>
                <a:gd name="T0" fmla="*/ 0 w 34"/>
                <a:gd name="T1" fmla="*/ 31 h 40"/>
                <a:gd name="T2" fmla="*/ 19 w 34"/>
                <a:gd name="T3" fmla="*/ 0 h 40"/>
                <a:gd name="T4" fmla="*/ 34 w 34"/>
                <a:gd name="T5" fmla="*/ 8 h 40"/>
                <a:gd name="T6" fmla="*/ 14 w 34"/>
                <a:gd name="T7" fmla="*/ 40 h 40"/>
                <a:gd name="T8" fmla="*/ 0 w 34"/>
                <a:gd name="T9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0">
                  <a:moveTo>
                    <a:pt x="0" y="31"/>
                  </a:moveTo>
                  <a:lnTo>
                    <a:pt x="19" y="0"/>
                  </a:lnTo>
                  <a:lnTo>
                    <a:pt x="34" y="8"/>
                  </a:lnTo>
                  <a:lnTo>
                    <a:pt x="14" y="40"/>
                  </a:lnTo>
                  <a:lnTo>
                    <a:pt x="0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" name="Freeform 14"/>
            <p:cNvSpPr/>
            <p:nvPr/>
          </p:nvSpPr>
          <p:spPr bwMode="auto">
            <a:xfrm>
              <a:off x="2435032" y="601144"/>
              <a:ext cx="53842" cy="65408"/>
            </a:xfrm>
            <a:custGeom>
              <a:avLst/>
              <a:gdLst>
                <a:gd name="T0" fmla="*/ 34 w 34"/>
                <a:gd name="T1" fmla="*/ 32 h 40"/>
                <a:gd name="T2" fmla="*/ 20 w 34"/>
                <a:gd name="T3" fmla="*/ 40 h 40"/>
                <a:gd name="T4" fmla="*/ 0 w 34"/>
                <a:gd name="T5" fmla="*/ 8 h 40"/>
                <a:gd name="T6" fmla="*/ 14 w 34"/>
                <a:gd name="T7" fmla="*/ 0 h 40"/>
                <a:gd name="T8" fmla="*/ 34 w 34"/>
                <a:gd name="T9" fmla="*/ 3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0">
                  <a:moveTo>
                    <a:pt x="34" y="32"/>
                  </a:moveTo>
                  <a:lnTo>
                    <a:pt x="20" y="40"/>
                  </a:lnTo>
                  <a:lnTo>
                    <a:pt x="0" y="8"/>
                  </a:lnTo>
                  <a:lnTo>
                    <a:pt x="14" y="0"/>
                  </a:ln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" name="Freeform 15"/>
            <p:cNvSpPr/>
            <p:nvPr/>
          </p:nvSpPr>
          <p:spPr bwMode="auto">
            <a:xfrm>
              <a:off x="2381190" y="612687"/>
              <a:ext cx="53842" cy="61560"/>
            </a:xfrm>
            <a:custGeom>
              <a:avLst/>
              <a:gdLst>
                <a:gd name="T0" fmla="*/ 0 w 33"/>
                <a:gd name="T1" fmla="*/ 8 h 40"/>
                <a:gd name="T2" fmla="*/ 14 w 33"/>
                <a:gd name="T3" fmla="*/ 0 h 40"/>
                <a:gd name="T4" fmla="*/ 33 w 33"/>
                <a:gd name="T5" fmla="*/ 31 h 40"/>
                <a:gd name="T6" fmla="*/ 20 w 33"/>
                <a:gd name="T7" fmla="*/ 40 h 40"/>
                <a:gd name="T8" fmla="*/ 0 w 33"/>
                <a:gd name="T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40">
                  <a:moveTo>
                    <a:pt x="0" y="8"/>
                  </a:moveTo>
                  <a:lnTo>
                    <a:pt x="14" y="0"/>
                  </a:lnTo>
                  <a:lnTo>
                    <a:pt x="33" y="31"/>
                  </a:lnTo>
                  <a:lnTo>
                    <a:pt x="20" y="4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Freeform 16"/>
            <p:cNvSpPr/>
            <p:nvPr/>
          </p:nvSpPr>
          <p:spPr bwMode="auto">
            <a:xfrm>
              <a:off x="2373498" y="535738"/>
              <a:ext cx="184600" cy="61560"/>
            </a:xfrm>
            <a:custGeom>
              <a:avLst/>
              <a:gdLst>
                <a:gd name="T0" fmla="*/ 0 w 117"/>
                <a:gd name="T1" fmla="*/ 23 h 39"/>
                <a:gd name="T2" fmla="*/ 112 w 117"/>
                <a:gd name="T3" fmla="*/ 0 h 39"/>
                <a:gd name="T4" fmla="*/ 117 w 117"/>
                <a:gd name="T5" fmla="*/ 15 h 39"/>
                <a:gd name="T6" fmla="*/ 4 w 117"/>
                <a:gd name="T7" fmla="*/ 39 h 39"/>
                <a:gd name="T8" fmla="*/ 0 w 117"/>
                <a:gd name="T9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39">
                  <a:moveTo>
                    <a:pt x="0" y="23"/>
                  </a:moveTo>
                  <a:lnTo>
                    <a:pt x="112" y="0"/>
                  </a:lnTo>
                  <a:lnTo>
                    <a:pt x="117" y="15"/>
                  </a:lnTo>
                  <a:lnTo>
                    <a:pt x="4" y="39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9" name="Freeform 17"/>
            <p:cNvSpPr/>
            <p:nvPr/>
          </p:nvSpPr>
          <p:spPr bwMode="auto">
            <a:xfrm>
              <a:off x="2204281" y="604992"/>
              <a:ext cx="157681" cy="280865"/>
            </a:xfrm>
            <a:custGeom>
              <a:avLst/>
              <a:gdLst>
                <a:gd name="T0" fmla="*/ 62 w 101"/>
                <a:gd name="T1" fmla="*/ 67 h 178"/>
                <a:gd name="T2" fmla="*/ 65 w 101"/>
                <a:gd name="T3" fmla="*/ 65 h 178"/>
                <a:gd name="T4" fmla="*/ 96 w 101"/>
                <a:gd name="T5" fmla="*/ 119 h 178"/>
                <a:gd name="T6" fmla="*/ 81 w 101"/>
                <a:gd name="T7" fmla="*/ 127 h 178"/>
                <a:gd name="T8" fmla="*/ 62 w 101"/>
                <a:gd name="T9" fmla="*/ 93 h 178"/>
                <a:gd name="T10" fmla="*/ 62 w 101"/>
                <a:gd name="T11" fmla="*/ 178 h 178"/>
                <a:gd name="T12" fmla="*/ 45 w 101"/>
                <a:gd name="T13" fmla="*/ 178 h 178"/>
                <a:gd name="T14" fmla="*/ 45 w 101"/>
                <a:gd name="T15" fmla="*/ 79 h 178"/>
                <a:gd name="T16" fmla="*/ 15 w 101"/>
                <a:gd name="T17" fmla="*/ 133 h 178"/>
                <a:gd name="T18" fmla="*/ 0 w 101"/>
                <a:gd name="T19" fmla="*/ 124 h 178"/>
                <a:gd name="T20" fmla="*/ 45 w 101"/>
                <a:gd name="T21" fmla="*/ 46 h 178"/>
                <a:gd name="T22" fmla="*/ 45 w 101"/>
                <a:gd name="T23" fmla="*/ 33 h 178"/>
                <a:gd name="T24" fmla="*/ 7 w 101"/>
                <a:gd name="T25" fmla="*/ 33 h 178"/>
                <a:gd name="T26" fmla="*/ 7 w 101"/>
                <a:gd name="T27" fmla="*/ 17 h 178"/>
                <a:gd name="T28" fmla="*/ 45 w 101"/>
                <a:gd name="T29" fmla="*/ 17 h 178"/>
                <a:gd name="T30" fmla="*/ 45 w 101"/>
                <a:gd name="T31" fmla="*/ 0 h 178"/>
                <a:gd name="T32" fmla="*/ 62 w 101"/>
                <a:gd name="T33" fmla="*/ 0 h 178"/>
                <a:gd name="T34" fmla="*/ 62 w 101"/>
                <a:gd name="T35" fmla="*/ 17 h 178"/>
                <a:gd name="T36" fmla="*/ 101 w 101"/>
                <a:gd name="T37" fmla="*/ 17 h 178"/>
                <a:gd name="T38" fmla="*/ 101 w 101"/>
                <a:gd name="T39" fmla="*/ 33 h 178"/>
                <a:gd name="T40" fmla="*/ 62 w 101"/>
                <a:gd name="T41" fmla="*/ 33 h 178"/>
                <a:gd name="T42" fmla="*/ 62 w 101"/>
                <a:gd name="T43" fmla="*/ 67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1" h="178">
                  <a:moveTo>
                    <a:pt x="62" y="67"/>
                  </a:moveTo>
                  <a:lnTo>
                    <a:pt x="65" y="65"/>
                  </a:lnTo>
                  <a:lnTo>
                    <a:pt x="96" y="119"/>
                  </a:lnTo>
                  <a:lnTo>
                    <a:pt x="81" y="127"/>
                  </a:lnTo>
                  <a:lnTo>
                    <a:pt x="62" y="93"/>
                  </a:lnTo>
                  <a:lnTo>
                    <a:pt x="62" y="178"/>
                  </a:lnTo>
                  <a:lnTo>
                    <a:pt x="45" y="178"/>
                  </a:lnTo>
                  <a:lnTo>
                    <a:pt x="45" y="79"/>
                  </a:lnTo>
                  <a:lnTo>
                    <a:pt x="15" y="133"/>
                  </a:lnTo>
                  <a:lnTo>
                    <a:pt x="0" y="124"/>
                  </a:lnTo>
                  <a:lnTo>
                    <a:pt x="45" y="46"/>
                  </a:lnTo>
                  <a:lnTo>
                    <a:pt x="45" y="33"/>
                  </a:lnTo>
                  <a:lnTo>
                    <a:pt x="7" y="33"/>
                  </a:lnTo>
                  <a:lnTo>
                    <a:pt x="7" y="17"/>
                  </a:lnTo>
                  <a:lnTo>
                    <a:pt x="45" y="17"/>
                  </a:lnTo>
                  <a:lnTo>
                    <a:pt x="45" y="0"/>
                  </a:lnTo>
                  <a:lnTo>
                    <a:pt x="62" y="0"/>
                  </a:lnTo>
                  <a:lnTo>
                    <a:pt x="62" y="17"/>
                  </a:lnTo>
                  <a:lnTo>
                    <a:pt x="101" y="17"/>
                  </a:lnTo>
                  <a:lnTo>
                    <a:pt x="101" y="33"/>
                  </a:lnTo>
                  <a:lnTo>
                    <a:pt x="62" y="33"/>
                  </a:lnTo>
                  <a:lnTo>
                    <a:pt x="62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Freeform 18"/>
            <p:cNvSpPr/>
            <p:nvPr/>
          </p:nvSpPr>
          <p:spPr bwMode="auto">
            <a:xfrm>
              <a:off x="2211973" y="535738"/>
              <a:ext cx="142297" cy="61560"/>
            </a:xfrm>
            <a:custGeom>
              <a:avLst/>
              <a:gdLst>
                <a:gd name="T0" fmla="*/ 0 w 89"/>
                <a:gd name="T1" fmla="*/ 22 h 38"/>
                <a:gd name="T2" fmla="*/ 84 w 89"/>
                <a:gd name="T3" fmla="*/ 0 h 38"/>
                <a:gd name="T4" fmla="*/ 89 w 89"/>
                <a:gd name="T5" fmla="*/ 16 h 38"/>
                <a:gd name="T6" fmla="*/ 4 w 89"/>
                <a:gd name="T7" fmla="*/ 38 h 38"/>
                <a:gd name="T8" fmla="*/ 0 w 89"/>
                <a:gd name="T9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38">
                  <a:moveTo>
                    <a:pt x="0" y="22"/>
                  </a:moveTo>
                  <a:lnTo>
                    <a:pt x="84" y="0"/>
                  </a:lnTo>
                  <a:lnTo>
                    <a:pt x="89" y="16"/>
                  </a:lnTo>
                  <a:lnTo>
                    <a:pt x="4" y="38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Freeform 19"/>
            <p:cNvSpPr>
              <a:spLocks noEditPoints="1"/>
            </p:cNvSpPr>
            <p:nvPr/>
          </p:nvSpPr>
          <p:spPr bwMode="auto">
            <a:xfrm>
              <a:off x="1538952" y="993587"/>
              <a:ext cx="949922" cy="534801"/>
            </a:xfrm>
            <a:custGeom>
              <a:avLst/>
              <a:gdLst>
                <a:gd name="T0" fmla="*/ 740 w 776"/>
                <a:gd name="T1" fmla="*/ 336 h 436"/>
                <a:gd name="T2" fmla="*/ 626 w 776"/>
                <a:gd name="T3" fmla="*/ 383 h 436"/>
                <a:gd name="T4" fmla="*/ 462 w 776"/>
                <a:gd name="T5" fmla="*/ 218 h 436"/>
                <a:gd name="T6" fmla="*/ 626 w 776"/>
                <a:gd name="T7" fmla="*/ 54 h 436"/>
                <a:gd name="T8" fmla="*/ 738 w 776"/>
                <a:gd name="T9" fmla="*/ 99 h 436"/>
                <a:gd name="T10" fmla="*/ 774 w 776"/>
                <a:gd name="T11" fmla="*/ 58 h 436"/>
                <a:gd name="T12" fmla="*/ 626 w 776"/>
                <a:gd name="T13" fmla="*/ 0 h 436"/>
                <a:gd name="T14" fmla="*/ 422 w 776"/>
                <a:gd name="T15" fmla="*/ 141 h 436"/>
                <a:gd name="T16" fmla="*/ 218 w 776"/>
                <a:gd name="T17" fmla="*/ 0 h 436"/>
                <a:gd name="T18" fmla="*/ 0 w 776"/>
                <a:gd name="T19" fmla="*/ 218 h 436"/>
                <a:gd name="T20" fmla="*/ 218 w 776"/>
                <a:gd name="T21" fmla="*/ 436 h 436"/>
                <a:gd name="T22" fmla="*/ 422 w 776"/>
                <a:gd name="T23" fmla="*/ 294 h 436"/>
                <a:gd name="T24" fmla="*/ 626 w 776"/>
                <a:gd name="T25" fmla="*/ 436 h 436"/>
                <a:gd name="T26" fmla="*/ 776 w 776"/>
                <a:gd name="T27" fmla="*/ 375 h 436"/>
                <a:gd name="T28" fmla="*/ 740 w 776"/>
                <a:gd name="T29" fmla="*/ 336 h 436"/>
                <a:gd name="T30" fmla="*/ 218 w 776"/>
                <a:gd name="T31" fmla="*/ 382 h 436"/>
                <a:gd name="T32" fmla="*/ 55 w 776"/>
                <a:gd name="T33" fmla="*/ 219 h 436"/>
                <a:gd name="T34" fmla="*/ 218 w 776"/>
                <a:gd name="T35" fmla="*/ 55 h 436"/>
                <a:gd name="T36" fmla="*/ 381 w 776"/>
                <a:gd name="T37" fmla="*/ 219 h 436"/>
                <a:gd name="T38" fmla="*/ 218 w 776"/>
                <a:gd name="T39" fmla="*/ 382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76" h="436">
                  <a:moveTo>
                    <a:pt x="740" y="336"/>
                  </a:moveTo>
                  <a:cubicBezTo>
                    <a:pt x="710" y="365"/>
                    <a:pt x="670" y="383"/>
                    <a:pt x="626" y="383"/>
                  </a:cubicBezTo>
                  <a:cubicBezTo>
                    <a:pt x="536" y="383"/>
                    <a:pt x="462" y="309"/>
                    <a:pt x="462" y="218"/>
                  </a:cubicBezTo>
                  <a:cubicBezTo>
                    <a:pt x="462" y="128"/>
                    <a:pt x="536" y="54"/>
                    <a:pt x="626" y="54"/>
                  </a:cubicBezTo>
                  <a:cubicBezTo>
                    <a:pt x="670" y="54"/>
                    <a:pt x="709" y="71"/>
                    <a:pt x="738" y="99"/>
                  </a:cubicBezTo>
                  <a:cubicBezTo>
                    <a:pt x="774" y="58"/>
                    <a:pt x="774" y="58"/>
                    <a:pt x="774" y="58"/>
                  </a:cubicBezTo>
                  <a:cubicBezTo>
                    <a:pt x="735" y="22"/>
                    <a:pt x="683" y="0"/>
                    <a:pt x="626" y="0"/>
                  </a:cubicBezTo>
                  <a:cubicBezTo>
                    <a:pt x="532" y="0"/>
                    <a:pt x="453" y="58"/>
                    <a:pt x="422" y="141"/>
                  </a:cubicBezTo>
                  <a:cubicBezTo>
                    <a:pt x="391" y="58"/>
                    <a:pt x="311" y="0"/>
                    <a:pt x="218" y="0"/>
                  </a:cubicBezTo>
                  <a:cubicBezTo>
                    <a:pt x="98" y="0"/>
                    <a:pt x="0" y="97"/>
                    <a:pt x="0" y="218"/>
                  </a:cubicBezTo>
                  <a:cubicBezTo>
                    <a:pt x="0" y="338"/>
                    <a:pt x="98" y="436"/>
                    <a:pt x="218" y="436"/>
                  </a:cubicBezTo>
                  <a:cubicBezTo>
                    <a:pt x="311" y="436"/>
                    <a:pt x="391" y="377"/>
                    <a:pt x="422" y="294"/>
                  </a:cubicBezTo>
                  <a:cubicBezTo>
                    <a:pt x="453" y="377"/>
                    <a:pt x="532" y="436"/>
                    <a:pt x="626" y="436"/>
                  </a:cubicBezTo>
                  <a:cubicBezTo>
                    <a:pt x="684" y="436"/>
                    <a:pt x="737" y="413"/>
                    <a:pt x="776" y="375"/>
                  </a:cubicBezTo>
                  <a:lnTo>
                    <a:pt x="740" y="336"/>
                  </a:lnTo>
                  <a:close/>
                  <a:moveTo>
                    <a:pt x="218" y="382"/>
                  </a:moveTo>
                  <a:cubicBezTo>
                    <a:pt x="128" y="382"/>
                    <a:pt x="55" y="309"/>
                    <a:pt x="55" y="219"/>
                  </a:cubicBezTo>
                  <a:cubicBezTo>
                    <a:pt x="55" y="128"/>
                    <a:pt x="128" y="55"/>
                    <a:pt x="218" y="55"/>
                  </a:cubicBezTo>
                  <a:cubicBezTo>
                    <a:pt x="308" y="55"/>
                    <a:pt x="381" y="128"/>
                    <a:pt x="381" y="219"/>
                  </a:cubicBezTo>
                  <a:cubicBezTo>
                    <a:pt x="381" y="309"/>
                    <a:pt x="308" y="382"/>
                    <a:pt x="218" y="3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Freeform 20"/>
            <p:cNvSpPr>
              <a:spLocks noEditPoints="1"/>
            </p:cNvSpPr>
            <p:nvPr/>
          </p:nvSpPr>
          <p:spPr bwMode="auto">
            <a:xfrm>
              <a:off x="615950" y="458788"/>
              <a:ext cx="926846" cy="1088836"/>
            </a:xfrm>
            <a:custGeom>
              <a:avLst/>
              <a:gdLst>
                <a:gd name="T0" fmla="*/ 313 w 756"/>
                <a:gd name="T1" fmla="*/ 0 h 888"/>
                <a:gd name="T2" fmla="*/ 296 w 756"/>
                <a:gd name="T3" fmla="*/ 1 h 888"/>
                <a:gd name="T4" fmla="*/ 296 w 756"/>
                <a:gd name="T5" fmla="*/ 0 h 888"/>
                <a:gd name="T6" fmla="*/ 0 w 756"/>
                <a:gd name="T7" fmla="*/ 0 h 888"/>
                <a:gd name="T8" fmla="*/ 0 w 756"/>
                <a:gd name="T9" fmla="*/ 888 h 888"/>
                <a:gd name="T10" fmla="*/ 296 w 756"/>
                <a:gd name="T11" fmla="*/ 888 h 888"/>
                <a:gd name="T12" fmla="*/ 296 w 756"/>
                <a:gd name="T13" fmla="*/ 888 h 888"/>
                <a:gd name="T14" fmla="*/ 311 w 756"/>
                <a:gd name="T15" fmla="*/ 888 h 888"/>
                <a:gd name="T16" fmla="*/ 756 w 756"/>
                <a:gd name="T17" fmla="*/ 442 h 888"/>
                <a:gd name="T18" fmla="*/ 313 w 756"/>
                <a:gd name="T19" fmla="*/ 0 h 888"/>
                <a:gd name="T20" fmla="*/ 257 w 756"/>
                <a:gd name="T21" fmla="*/ 326 h 888"/>
                <a:gd name="T22" fmla="*/ 349 w 756"/>
                <a:gd name="T23" fmla="*/ 92 h 888"/>
                <a:gd name="T24" fmla="*/ 411 w 756"/>
                <a:gd name="T25" fmla="*/ 341 h 888"/>
                <a:gd name="T26" fmla="*/ 317 w 756"/>
                <a:gd name="T27" fmla="*/ 578 h 888"/>
                <a:gd name="T28" fmla="*/ 257 w 756"/>
                <a:gd name="T29" fmla="*/ 326 h 888"/>
                <a:gd name="T30" fmla="*/ 234 w 756"/>
                <a:gd name="T31" fmla="*/ 790 h 888"/>
                <a:gd name="T32" fmla="*/ 118 w 756"/>
                <a:gd name="T33" fmla="*/ 558 h 888"/>
                <a:gd name="T34" fmla="*/ 212 w 756"/>
                <a:gd name="T35" fmla="*/ 279 h 888"/>
                <a:gd name="T36" fmla="*/ 273 w 756"/>
                <a:gd name="T37" fmla="*/ 573 h 888"/>
                <a:gd name="T38" fmla="*/ 278 w 756"/>
                <a:gd name="T39" fmla="*/ 667 h 888"/>
                <a:gd name="T40" fmla="*/ 234 w 756"/>
                <a:gd name="T41" fmla="*/ 790 h 888"/>
                <a:gd name="T42" fmla="*/ 505 w 756"/>
                <a:gd name="T43" fmla="*/ 664 h 888"/>
                <a:gd name="T44" fmla="*/ 278 w 756"/>
                <a:gd name="T45" fmla="*/ 789 h 888"/>
                <a:gd name="T46" fmla="*/ 395 w 756"/>
                <a:gd name="T47" fmla="*/ 559 h 888"/>
                <a:gd name="T48" fmla="*/ 616 w 756"/>
                <a:gd name="T49" fmla="*/ 426 h 888"/>
                <a:gd name="T50" fmla="*/ 505 w 756"/>
                <a:gd name="T51" fmla="*/ 664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56" h="888">
                  <a:moveTo>
                    <a:pt x="313" y="0"/>
                  </a:moveTo>
                  <a:cubicBezTo>
                    <a:pt x="307" y="0"/>
                    <a:pt x="302" y="0"/>
                    <a:pt x="296" y="1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8"/>
                    <a:pt x="0" y="888"/>
                    <a:pt x="0" y="888"/>
                  </a:cubicBezTo>
                  <a:cubicBezTo>
                    <a:pt x="296" y="888"/>
                    <a:pt x="296" y="888"/>
                    <a:pt x="296" y="888"/>
                  </a:cubicBezTo>
                  <a:cubicBezTo>
                    <a:pt x="296" y="888"/>
                    <a:pt x="296" y="888"/>
                    <a:pt x="296" y="888"/>
                  </a:cubicBezTo>
                  <a:cubicBezTo>
                    <a:pt x="301" y="888"/>
                    <a:pt x="306" y="888"/>
                    <a:pt x="311" y="888"/>
                  </a:cubicBezTo>
                  <a:cubicBezTo>
                    <a:pt x="556" y="888"/>
                    <a:pt x="756" y="686"/>
                    <a:pt x="756" y="442"/>
                  </a:cubicBezTo>
                  <a:cubicBezTo>
                    <a:pt x="756" y="197"/>
                    <a:pt x="557" y="1"/>
                    <a:pt x="313" y="0"/>
                  </a:cubicBezTo>
                  <a:close/>
                  <a:moveTo>
                    <a:pt x="257" y="326"/>
                  </a:moveTo>
                  <a:cubicBezTo>
                    <a:pt x="268" y="192"/>
                    <a:pt x="349" y="92"/>
                    <a:pt x="349" y="92"/>
                  </a:cubicBezTo>
                  <a:cubicBezTo>
                    <a:pt x="349" y="92"/>
                    <a:pt x="427" y="188"/>
                    <a:pt x="411" y="341"/>
                  </a:cubicBezTo>
                  <a:cubicBezTo>
                    <a:pt x="396" y="491"/>
                    <a:pt x="317" y="578"/>
                    <a:pt x="317" y="578"/>
                  </a:cubicBezTo>
                  <a:cubicBezTo>
                    <a:pt x="317" y="578"/>
                    <a:pt x="245" y="459"/>
                    <a:pt x="257" y="326"/>
                  </a:cubicBezTo>
                  <a:close/>
                  <a:moveTo>
                    <a:pt x="234" y="790"/>
                  </a:moveTo>
                  <a:cubicBezTo>
                    <a:pt x="234" y="790"/>
                    <a:pt x="127" y="667"/>
                    <a:pt x="118" y="558"/>
                  </a:cubicBezTo>
                  <a:cubicBezTo>
                    <a:pt x="105" y="410"/>
                    <a:pt x="212" y="279"/>
                    <a:pt x="212" y="279"/>
                  </a:cubicBezTo>
                  <a:cubicBezTo>
                    <a:pt x="205" y="483"/>
                    <a:pt x="273" y="573"/>
                    <a:pt x="273" y="573"/>
                  </a:cubicBezTo>
                  <a:cubicBezTo>
                    <a:pt x="273" y="573"/>
                    <a:pt x="289" y="597"/>
                    <a:pt x="278" y="667"/>
                  </a:cubicBezTo>
                  <a:cubicBezTo>
                    <a:pt x="267" y="736"/>
                    <a:pt x="234" y="790"/>
                    <a:pt x="234" y="790"/>
                  </a:cubicBezTo>
                  <a:close/>
                  <a:moveTo>
                    <a:pt x="505" y="664"/>
                  </a:moveTo>
                  <a:cubicBezTo>
                    <a:pt x="408" y="771"/>
                    <a:pt x="278" y="789"/>
                    <a:pt x="278" y="789"/>
                  </a:cubicBezTo>
                  <a:cubicBezTo>
                    <a:pt x="278" y="789"/>
                    <a:pt x="282" y="666"/>
                    <a:pt x="395" y="559"/>
                  </a:cubicBezTo>
                  <a:cubicBezTo>
                    <a:pt x="508" y="453"/>
                    <a:pt x="616" y="426"/>
                    <a:pt x="616" y="426"/>
                  </a:cubicBezTo>
                  <a:cubicBezTo>
                    <a:pt x="616" y="426"/>
                    <a:pt x="601" y="557"/>
                    <a:pt x="505" y="6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3" name="组合 16"/>
          <p:cNvGrpSpPr/>
          <p:nvPr/>
        </p:nvGrpSpPr>
        <p:grpSpPr bwMode="auto">
          <a:xfrm>
            <a:off x="1825625" y="1750594"/>
            <a:ext cx="8540750" cy="1105443"/>
            <a:chOff x="-3208306" y="-2017484"/>
            <a:chExt cx="6536528" cy="1579042"/>
          </a:xfrm>
        </p:grpSpPr>
        <p:cxnSp>
          <p:nvCxnSpPr>
            <p:cNvPr id="24" name="直接连接符 23"/>
            <p:cNvCxnSpPr/>
            <p:nvPr/>
          </p:nvCxnSpPr>
          <p:spPr>
            <a:xfrm flipV="1">
              <a:off x="-3208306" y="-1190932"/>
              <a:ext cx="2368261" cy="2963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-841632" y="-1587914"/>
              <a:ext cx="188889" cy="42660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-652743" y="-1587914"/>
              <a:ext cx="112699" cy="114947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-536869" y="-1353871"/>
              <a:ext cx="144444" cy="91542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-392424" y="-1353871"/>
              <a:ext cx="126985" cy="30514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-265440" y="-1386460"/>
              <a:ext cx="112699" cy="33773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-152741" y="-1386460"/>
              <a:ext cx="223810" cy="45327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382181" y="-2017484"/>
              <a:ext cx="206350" cy="1282786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588531" y="-2017484"/>
              <a:ext cx="180953" cy="595473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1132978" y="-1113905"/>
              <a:ext cx="2195244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769484" y="-1777518"/>
              <a:ext cx="174604" cy="33773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944088" y="-1777518"/>
              <a:ext cx="104762" cy="87988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71069" y="-1475337"/>
              <a:ext cx="88889" cy="54214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159958" y="-1466448"/>
              <a:ext cx="222223" cy="731751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1048850" y="-1116867"/>
              <a:ext cx="88889" cy="21922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组合 2"/>
          <p:cNvGrpSpPr/>
          <p:nvPr/>
        </p:nvGrpSpPr>
        <p:grpSpPr bwMode="auto">
          <a:xfrm flipH="1">
            <a:off x="1827700" y="2814557"/>
            <a:ext cx="464577" cy="562056"/>
            <a:chOff x="2734226" y="2761200"/>
            <a:chExt cx="534773" cy="646329"/>
          </a:xfrm>
        </p:grpSpPr>
        <p:sp>
          <p:nvSpPr>
            <p:cNvPr id="40" name="直角三角形 39"/>
            <p:cNvSpPr/>
            <p:nvPr/>
          </p:nvSpPr>
          <p:spPr>
            <a:xfrm rot="20236809">
              <a:off x="2734226" y="2825595"/>
              <a:ext cx="303198" cy="581934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1" name="直角三角形 40"/>
            <p:cNvSpPr/>
            <p:nvPr/>
          </p:nvSpPr>
          <p:spPr>
            <a:xfrm rot="14347226">
              <a:off x="2967100" y="2666794"/>
              <a:ext cx="207494" cy="396305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2" name="组合 40"/>
          <p:cNvGrpSpPr/>
          <p:nvPr/>
        </p:nvGrpSpPr>
        <p:grpSpPr bwMode="auto">
          <a:xfrm>
            <a:off x="9810542" y="2758560"/>
            <a:ext cx="464577" cy="559981"/>
            <a:chOff x="2734226" y="2761200"/>
            <a:chExt cx="534773" cy="646329"/>
          </a:xfrm>
        </p:grpSpPr>
        <p:sp>
          <p:nvSpPr>
            <p:cNvPr id="43" name="直角三角形 42"/>
            <p:cNvSpPr/>
            <p:nvPr/>
          </p:nvSpPr>
          <p:spPr>
            <a:xfrm rot="20236809">
              <a:off x="2734226" y="2823439"/>
              <a:ext cx="303198" cy="584090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4" name="直角三角形 43"/>
            <p:cNvSpPr/>
            <p:nvPr/>
          </p:nvSpPr>
          <p:spPr>
            <a:xfrm rot="14347226">
              <a:off x="2967913" y="2665981"/>
              <a:ext cx="205868" cy="396305"/>
            </a:xfrm>
            <a:prstGeom prst="rtTriangl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0400" y="2503922"/>
            <a:ext cx="8431200" cy="1447200"/>
          </a:xfrm>
        </p:spPr>
        <p:txBody>
          <a:bodyPr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46" name="内容占位符 45"/>
          <p:cNvSpPr>
            <a:spLocks noGrp="1"/>
          </p:cNvSpPr>
          <p:nvPr>
            <p:ph sz="quarter" idx="13" hasCustomPrompt="1"/>
          </p:nvPr>
        </p:nvSpPr>
        <p:spPr>
          <a:xfrm>
            <a:off x="1881189" y="3982363"/>
            <a:ext cx="8430412" cy="6029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48945" indent="0">
              <a:buNone/>
              <a:defRPr/>
            </a:lvl2pPr>
            <a:lvl3pPr marL="806450" indent="0">
              <a:buNone/>
              <a:defRPr/>
            </a:lvl3pPr>
            <a:lvl4pPr marL="1255395" indent="0">
              <a:buNone/>
              <a:defRPr/>
            </a:lvl4pPr>
            <a:lvl5pPr marL="1704975" indent="0">
              <a:buNone/>
              <a:defRPr/>
            </a:lvl5pPr>
          </a:lstStyle>
          <a:p>
            <a:pPr lvl="0"/>
            <a:r>
              <a:rPr lang="zh-CN" altLang="en-US" dirty="0" smtClean="0"/>
              <a:t>编辑副标题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 smtClean="0"/>
              <a:t>单击此处编辑标题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5925" y="365125"/>
            <a:ext cx="1527876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875525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29067"/>
            <a:ext cx="10515600" cy="557509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" name="图片 7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2" b="433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" name="矩形 8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cxnSp>
        <p:nvCxnSpPr>
          <p:cNvPr id="10" name="MH_Others_1"/>
          <p:cNvCxnSpPr/>
          <p:nvPr userDrawn="1">
            <p:custDataLst>
              <p:tags r:id="rId3"/>
            </p:custDataLst>
          </p:nvPr>
        </p:nvCxnSpPr>
        <p:spPr>
          <a:xfrm>
            <a:off x="3796585" y="927848"/>
            <a:ext cx="0" cy="5002304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accent1"/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H_Title"/>
          <p:cNvSpPr/>
          <p:nvPr userDrawn="1">
            <p:custDataLst>
              <p:tags r:id="rId4"/>
            </p:custDataLst>
          </p:nvPr>
        </p:nvSpPr>
        <p:spPr>
          <a:xfrm>
            <a:off x="3792452" y="2514231"/>
            <a:ext cx="5976199" cy="1184531"/>
          </a:xfrm>
          <a:prstGeom prst="rect">
            <a:avLst/>
          </a:prstGeom>
          <a:solidFill>
            <a:schemeClr val="accent1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wrap="square" lIns="144000" rIns="144000" anchor="ctr">
            <a:normAutofit/>
          </a:bodyPr>
          <a:lstStyle/>
          <a:p>
            <a:pPr lvl="0">
              <a:lnSpc>
                <a:spcPct val="130000"/>
              </a:lnSpc>
              <a:defRPr/>
            </a:pPr>
            <a:endParaRPr lang="zh-CN" altLang="en-US" sz="2800" kern="0" dirty="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94400" y="2512800"/>
            <a:ext cx="5976000" cy="1184400"/>
          </a:xfrm>
        </p:spPr>
        <p:txBody>
          <a:bodyPr lIns="144000" rIns="144000" anchor="ctr" anchorCtr="0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sz="half" idx="1"/>
          </p:nvPr>
        </p:nvSpPr>
        <p:spPr>
          <a:xfrm>
            <a:off x="2057398" y="1220136"/>
            <a:ext cx="4507981" cy="4932363"/>
          </a:xfrm>
        </p:spPr>
        <p:txBody>
          <a:bodyPr/>
          <a:lstStyle>
            <a:lvl2pPr marL="0" indent="0">
              <a:buNone/>
              <a:defRPr/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4" name="KSO_BC2"/>
          <p:cNvSpPr>
            <a:spLocks noGrp="1"/>
          </p:cNvSpPr>
          <p:nvPr>
            <p:ph sz="half" idx="2"/>
          </p:nvPr>
        </p:nvSpPr>
        <p:spPr>
          <a:xfrm>
            <a:off x="7176910" y="1220136"/>
            <a:ext cx="4507200" cy="4932363"/>
          </a:xfrm>
        </p:spPr>
        <p:txBody>
          <a:bodyPr/>
          <a:lstStyle>
            <a:lvl2pPr marL="0" indent="0">
              <a:buNone/>
              <a:defRPr/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059200" y="316800"/>
            <a:ext cx="9312101" cy="6984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41699" y="1607836"/>
            <a:ext cx="4622992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KSO_BC1"/>
          <p:cNvSpPr>
            <a:spLocks noGrp="1"/>
          </p:cNvSpPr>
          <p:nvPr>
            <p:ph sz="half" idx="2"/>
          </p:nvPr>
        </p:nvSpPr>
        <p:spPr>
          <a:xfrm>
            <a:off x="2041699" y="2431748"/>
            <a:ext cx="4622992" cy="3684588"/>
          </a:xfrm>
        </p:spPr>
        <p:txBody>
          <a:bodyPr/>
          <a:lstStyle>
            <a:lvl1pPr>
              <a:defRPr>
                <a:solidFill>
                  <a:srgbClr val="0A3142"/>
                </a:solidFill>
              </a:defRPr>
            </a:lvl1pPr>
            <a:lvl2pPr marL="0" indent="0">
              <a:buNone/>
              <a:defRPr/>
            </a:lvl2pPr>
            <a:lvl3pPr>
              <a:defRPr>
                <a:solidFill>
                  <a:srgbClr val="0A3142"/>
                </a:solidFill>
              </a:defRPr>
            </a:lvl3pPr>
            <a:lvl4pPr>
              <a:defRPr>
                <a:solidFill>
                  <a:srgbClr val="0A3142"/>
                </a:solidFill>
              </a:defRPr>
            </a:lvl4pPr>
            <a:lvl5pPr>
              <a:defRPr>
                <a:solidFill>
                  <a:srgbClr val="0A3142"/>
                </a:solidFill>
              </a:defRPr>
            </a:lvl5pPr>
            <a:lvl6pPr>
              <a:defRPr>
                <a:solidFill>
                  <a:srgbClr val="0A3142"/>
                </a:solidFill>
              </a:defRPr>
            </a:lvl6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75912" y="1607836"/>
            <a:ext cx="4645759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KSO_BC2"/>
          <p:cNvSpPr>
            <a:spLocks noGrp="1"/>
          </p:cNvSpPr>
          <p:nvPr>
            <p:ph sz="quarter" idx="4"/>
          </p:nvPr>
        </p:nvSpPr>
        <p:spPr>
          <a:xfrm>
            <a:off x="7375912" y="2431748"/>
            <a:ext cx="4645759" cy="3684588"/>
          </a:xfrm>
        </p:spPr>
        <p:txBody>
          <a:bodyPr/>
          <a:lstStyle>
            <a:lvl1pPr>
              <a:defRPr>
                <a:solidFill>
                  <a:srgbClr val="0A3142"/>
                </a:solidFill>
              </a:defRPr>
            </a:lvl1pPr>
            <a:lvl2pPr marL="0" indent="0">
              <a:buNone/>
              <a:defRPr/>
            </a:lvl2pPr>
            <a:lvl3pPr>
              <a:defRPr>
                <a:solidFill>
                  <a:srgbClr val="0A3142"/>
                </a:solidFill>
              </a:defRPr>
            </a:lvl3pPr>
            <a:lvl4pPr>
              <a:defRPr>
                <a:solidFill>
                  <a:srgbClr val="0A3142"/>
                </a:solidFill>
              </a:defRPr>
            </a:lvl4pPr>
            <a:lvl5pPr>
              <a:defRPr>
                <a:solidFill>
                  <a:srgbClr val="0A3142"/>
                </a:solidFill>
              </a:defRPr>
            </a:lvl5pPr>
            <a:lvl6pPr>
              <a:defRPr>
                <a:solidFill>
                  <a:srgbClr val="0A3142"/>
                </a:solidFill>
              </a:defRPr>
            </a:lvl6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accent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000">
              <a:solidFill>
                <a:schemeClr val="bg1"/>
              </a:solidFill>
            </a:endParaRPr>
          </a:p>
        </p:txBody>
      </p:sp>
      <p:cxnSp>
        <p:nvCxnSpPr>
          <p:cNvPr id="23" name="直接连接符 22"/>
          <p:cNvCxnSpPr/>
          <p:nvPr userDrawn="1">
            <p:custDataLst>
              <p:tags r:id="rId3"/>
            </p:custDataLst>
          </p:nvPr>
        </p:nvCxnSpPr>
        <p:spPr>
          <a:xfrm>
            <a:off x="3424239" y="4333875"/>
            <a:ext cx="5500687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 userDrawn="1">
            <p:custDataLst>
              <p:tags r:id="rId4"/>
            </p:custDataLst>
          </p:nvPr>
        </p:nvSpPr>
        <p:spPr>
          <a:xfrm>
            <a:off x="3363914" y="3910013"/>
            <a:ext cx="5741987" cy="419100"/>
          </a:xfrm>
          <a:prstGeom prst="rect">
            <a:avLst/>
          </a:prstGeom>
          <a:noFill/>
        </p:spPr>
        <p:txBody>
          <a:bodyPr anchor="ctr" anchorCtr="0">
            <a:normAutofit/>
          </a:bodyPr>
          <a:lstStyle/>
          <a:p>
            <a:pPr algn="ctr">
              <a:defRPr/>
            </a:pPr>
            <a:endParaRPr lang="en-US" altLang="zh-CN" sz="2000" spc="150" dirty="0">
              <a:solidFill>
                <a:srgbClr val="FFFFFF"/>
              </a:solidFill>
            </a:endParaRPr>
          </a:p>
        </p:txBody>
      </p:sp>
      <p:cxnSp>
        <p:nvCxnSpPr>
          <p:cNvPr id="25" name="直接连接符 24"/>
          <p:cNvCxnSpPr/>
          <p:nvPr userDrawn="1">
            <p:custDataLst>
              <p:tags r:id="rId5"/>
            </p:custDataLst>
          </p:nvPr>
        </p:nvCxnSpPr>
        <p:spPr>
          <a:xfrm>
            <a:off x="3424239" y="3910013"/>
            <a:ext cx="5500687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62400" y="3909600"/>
            <a:ext cx="5742000" cy="417600"/>
          </a:xfrm>
        </p:spPr>
        <p:txBody>
          <a:bodyPr anchor="ctr" anchorCtr="0">
            <a:normAutofit/>
          </a:bodyPr>
          <a:lstStyle>
            <a:lvl1pPr algn="ctr">
              <a:defRPr sz="20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2" b="433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2" b="4332"/>
          <a:stretch>
            <a:fillRect/>
          </a:stretch>
        </p:blipFill>
        <p:spPr>
          <a:xfrm>
            <a:off x="0" y="0"/>
            <a:ext cx="12250272" cy="6831106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842248" y="0"/>
            <a:ext cx="10408024" cy="681736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270748" y="0"/>
            <a:ext cx="309283" cy="6817368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012579" y="472282"/>
            <a:ext cx="3497377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 noChangeAspect="1"/>
          </p:cNvSpPr>
          <p:nvPr>
            <p:ph type="pic" idx="1"/>
          </p:nvPr>
        </p:nvSpPr>
        <p:spPr>
          <a:xfrm>
            <a:off x="6209220" y="1002511"/>
            <a:ext cx="5489626" cy="4873625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2012579" y="2072483"/>
            <a:ext cx="3497377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2" b="4332"/>
          <a:stretch>
            <a:fillRect/>
          </a:stretch>
        </p:blipFill>
        <p:spPr>
          <a:xfrm>
            <a:off x="0" y="0"/>
            <a:ext cx="12250272" cy="683110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842248" y="0"/>
            <a:ext cx="10408024" cy="681736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270748" y="0"/>
            <a:ext cx="309283" cy="6817368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KSO_BT1"/>
          <p:cNvSpPr>
            <a:spLocks noGrp="1"/>
          </p:cNvSpPr>
          <p:nvPr>
            <p:ph type="title" orient="vert"/>
          </p:nvPr>
        </p:nvSpPr>
        <p:spPr>
          <a:xfrm>
            <a:off x="10857090" y="365127"/>
            <a:ext cx="1182511" cy="6149973"/>
          </a:xfrm>
        </p:spPr>
        <p:txBody>
          <a:bodyPr vert="eaVer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>
          <a:xfrm>
            <a:off x="2159000" y="365127"/>
            <a:ext cx="8573911" cy="6149973"/>
          </a:xfrm>
        </p:spPr>
        <p:txBody>
          <a:bodyPr vert="eaVert">
            <a:normAutofit/>
          </a:bodyPr>
          <a:lstStyle>
            <a:lvl1pPr>
              <a:defRPr sz="2400"/>
            </a:lvl1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tags" Target="../tags/tag8.xml"/><Relationship Id="rId12" Type="http://schemas.openxmlformats.org/officeDocument/2006/relationships/tags" Target="../tags/tag7.xml"/><Relationship Id="rId11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2" b="4332"/>
          <a:stretch>
            <a:fillRect/>
          </a:stretch>
        </p:blipFill>
        <p:spPr>
          <a:xfrm>
            <a:off x="0" y="0"/>
            <a:ext cx="12192000" cy="685698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842248" y="0"/>
            <a:ext cx="10349752" cy="685800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057399" y="316688"/>
            <a:ext cx="9640020" cy="6995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idx="1"/>
          </p:nvPr>
        </p:nvSpPr>
        <p:spPr>
          <a:xfrm>
            <a:off x="2057400" y="1147314"/>
            <a:ext cx="9640020" cy="50735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9" name="矩形 8"/>
          <p:cNvSpPr/>
          <p:nvPr/>
        </p:nvSpPr>
        <p:spPr>
          <a:xfrm>
            <a:off x="1270748" y="0"/>
            <a:ext cx="309283" cy="6858000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354330" indent="-354330" algn="just" defTabSz="685800" rtl="0" eaLnBrk="1" latinLnBrk="0" hangingPunct="1">
        <a:lnSpc>
          <a:spcPct val="110000"/>
        </a:lnSpc>
        <a:spcBef>
          <a:spcPts val="135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"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54330" indent="-354330" algn="just" defTabSz="685800" rtl="0" eaLnBrk="1" latinLnBrk="0" hangingPunct="1">
        <a:lnSpc>
          <a:spcPct val="150000"/>
        </a:lnSpc>
        <a:spcBef>
          <a:spcPts val="0"/>
        </a:spcBef>
        <a:spcAft>
          <a:spcPts val="45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Placeholder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 bwMode="auto">
          <a:xfrm>
            <a:off x="838199" y="1417378"/>
            <a:ext cx="10515601" cy="4837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defTabSz="1218565" eaLnBrk="1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defTabSz="1218565" eaLnBrk="1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 defTabSz="1218565" eaLnBrk="1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  <p:sp>
        <p:nvSpPr>
          <p:cNvPr id="1031" name="Title Placeholder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 bwMode="auto">
          <a:xfrm>
            <a:off x="838198" y="323250"/>
            <a:ext cx="10515601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anose="020B0604020202020204" pitchFamily="34" charset="0"/>
          <a:ea typeface="黑体" panose="02010609060101010101" charset="-122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anose="020B0604020202020204" pitchFamily="34" charset="0"/>
          <a:ea typeface="黑体" panose="02010609060101010101" charset="-122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anose="020B0604020202020204" pitchFamily="34" charset="0"/>
          <a:ea typeface="黑体" panose="02010609060101010101" charset="-122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panose="020B0604020202020204" pitchFamily="34" charset="0"/>
          <a:ea typeface="黑体" panose="02010609060101010101" charset="-122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empus Sans ITC" panose="04020404030D07020202" pitchFamily="82" charset="0"/>
          <a:ea typeface="幼圆" panose="02010509060101010101" pitchFamily="49" charset="-122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empus Sans ITC" panose="04020404030D07020202" pitchFamily="82" charset="0"/>
          <a:ea typeface="幼圆" panose="02010509060101010101" pitchFamily="49" charset="-122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empus Sans ITC" panose="04020404030D07020202" pitchFamily="82" charset="0"/>
          <a:ea typeface="幼圆" panose="02010509060101010101" pitchFamily="49" charset="-122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empus Sans ITC" panose="04020404030D07020202" pitchFamily="82" charset="0"/>
          <a:ea typeface="幼圆" panose="02010509060101010101" pitchFamily="49" charset="-122"/>
        </a:defRPr>
      </a:lvl9pPr>
    </p:titleStyle>
    <p:bodyStyle>
      <a:lvl1pPr marL="357505" indent="-357505" algn="l" rtl="0" eaLnBrk="1" fontAlgn="base" hangingPunct="1">
        <a:lnSpc>
          <a:spcPct val="90000"/>
        </a:lnSpc>
        <a:spcBef>
          <a:spcPts val="1800"/>
        </a:spcBef>
        <a:spcAft>
          <a:spcPct val="0"/>
        </a:spcAft>
        <a:buClr>
          <a:schemeClr val="accent1"/>
        </a:buClr>
        <a:buSzPct val="80000"/>
        <a:buFont typeface="Wingdings" panose="05000000000000000000" pitchFamily="2" charset="2"/>
        <a:buChar char="ü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806450" indent="-357505" algn="l" rtl="0" eaLnBrk="1" fontAlgn="base" hangingPunct="1">
        <a:lnSpc>
          <a:spcPct val="13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ü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33655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Wingdings" panose="05000000000000000000" pitchFamily="2" charset="2"/>
        <a:buChar char="ü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344805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Wingdings" panose="05000000000000000000" pitchFamily="2" charset="2"/>
        <a:buChar char="ü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352425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Wingdings" panose="05000000000000000000" pitchFamily="2" charset="2"/>
        <a:buChar char="ü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tags" Target="../tags/tag4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53.xml"/><Relationship Id="rId1" Type="http://schemas.openxmlformats.org/officeDocument/2006/relationships/tags" Target="../tags/tag52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image" Target="../media/image10.jpeg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82.xml"/><Relationship Id="rId1" Type="http://schemas.openxmlformats.org/officeDocument/2006/relationships/tags" Target="../tags/tag81.xml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image" Target="../media/image11.jpe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86.xml"/><Relationship Id="rId1" Type="http://schemas.openxmlformats.org/officeDocument/2006/relationships/tags" Target="../tags/tag8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88.xml"/><Relationship Id="rId1" Type="http://schemas.openxmlformats.org/officeDocument/2006/relationships/tags" Target="../tags/tag8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tags" Target="../tags/tag99.xml"/><Relationship Id="rId8" Type="http://schemas.openxmlformats.org/officeDocument/2006/relationships/tags" Target="../tags/tag98.xml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0" Type="http://schemas.openxmlformats.org/officeDocument/2006/relationships/notesSlide" Target="../notesSlides/notesSlide11.xml"/><Relationship Id="rId2" Type="http://schemas.openxmlformats.org/officeDocument/2006/relationships/tags" Target="../tags/tag92.xml"/><Relationship Id="rId19" Type="http://schemas.openxmlformats.org/officeDocument/2006/relationships/slideLayout" Target="../slideLayouts/slideLayout6.xml"/><Relationship Id="rId18" Type="http://schemas.openxmlformats.org/officeDocument/2006/relationships/tags" Target="../tags/tag108.xml"/><Relationship Id="rId17" Type="http://schemas.openxmlformats.org/officeDocument/2006/relationships/tags" Target="../tags/tag107.xml"/><Relationship Id="rId16" Type="http://schemas.openxmlformats.org/officeDocument/2006/relationships/tags" Target="../tags/tag106.xml"/><Relationship Id="rId15" Type="http://schemas.openxmlformats.org/officeDocument/2006/relationships/tags" Target="../tags/tag105.xml"/><Relationship Id="rId14" Type="http://schemas.openxmlformats.org/officeDocument/2006/relationships/tags" Target="../tags/tag104.xml"/><Relationship Id="rId13" Type="http://schemas.openxmlformats.org/officeDocument/2006/relationships/tags" Target="../tags/tag103.xml"/><Relationship Id="rId12" Type="http://schemas.openxmlformats.org/officeDocument/2006/relationships/tags" Target="../tags/tag102.xml"/><Relationship Id="rId11" Type="http://schemas.openxmlformats.org/officeDocument/2006/relationships/tags" Target="../tags/tag101.xml"/><Relationship Id="rId10" Type="http://schemas.openxmlformats.org/officeDocument/2006/relationships/tags" Target="../tags/tag100.xml"/><Relationship Id="rId1" Type="http://schemas.openxmlformats.org/officeDocument/2006/relationships/tags" Target="../tags/tag9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4.xml"/><Relationship Id="rId2" Type="http://schemas.openxmlformats.org/officeDocument/2006/relationships/image" Target="../media/image4.png"/><Relationship Id="rId1" Type="http://schemas.openxmlformats.org/officeDocument/2006/relationships/tags" Target="../tags/tag1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3" Type="http://schemas.openxmlformats.org/officeDocument/2006/relationships/notesSlide" Target="../notesSlides/notesSlide4.xml"/><Relationship Id="rId22" Type="http://schemas.openxmlformats.org/officeDocument/2006/relationships/slideLayout" Target="../slideLayouts/slideLayout7.xml"/><Relationship Id="rId21" Type="http://schemas.openxmlformats.org/officeDocument/2006/relationships/tags" Target="../tags/tag35.xml"/><Relationship Id="rId20" Type="http://schemas.openxmlformats.org/officeDocument/2006/relationships/tags" Target="../tags/tag34.xml"/><Relationship Id="rId2" Type="http://schemas.openxmlformats.org/officeDocument/2006/relationships/tags" Target="../tags/tag16.xml"/><Relationship Id="rId19" Type="http://schemas.openxmlformats.org/officeDocument/2006/relationships/tags" Target="../tags/tag33.xml"/><Relationship Id="rId18" Type="http://schemas.openxmlformats.org/officeDocument/2006/relationships/tags" Target="../tags/tag32.xml"/><Relationship Id="rId17" Type="http://schemas.openxmlformats.org/officeDocument/2006/relationships/tags" Target="../tags/tag31.xml"/><Relationship Id="rId16" Type="http://schemas.openxmlformats.org/officeDocument/2006/relationships/tags" Target="../tags/tag30.xml"/><Relationship Id="rId15" Type="http://schemas.openxmlformats.org/officeDocument/2006/relationships/tags" Target="../tags/tag29.xml"/><Relationship Id="rId14" Type="http://schemas.openxmlformats.org/officeDocument/2006/relationships/tags" Target="../tags/tag28.xml"/><Relationship Id="rId13" Type="http://schemas.openxmlformats.org/officeDocument/2006/relationships/tags" Target="../tags/tag27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tags" Target="../tags/tag1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ags" Target="../tags/tag37.xml"/><Relationship Id="rId2" Type="http://schemas.openxmlformats.org/officeDocument/2006/relationships/image" Target="../media/image5.png"/><Relationship Id="rId1" Type="http://schemas.openxmlformats.org/officeDocument/2006/relationships/tags" Target="../tags/tag3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44.xml"/><Relationship Id="rId1" Type="http://schemas.openxmlformats.org/officeDocument/2006/relationships/tags" Target="../tags/tag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963545" y="3264535"/>
            <a:ext cx="6264910" cy="71310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WE ARE GAME FAMILY</a:t>
            </a:r>
            <a:br>
              <a:rPr lang="en-US" altLang="zh-CN" dirty="0"/>
            </a:br>
            <a:r>
              <a:rPr lang="zh-CN" altLang="en-US" dirty="0"/>
              <a:t>區塊鏈遊戲平臺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系統分析與設計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49555" y="5411470"/>
            <a:ext cx="1605280" cy="17684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小組成員：李尚儒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r"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賀柯佳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r"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黃智贊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r"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指導教授：黃文楨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r"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課程指導：許孟祥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r">
              <a:lnSpc>
                <a:spcPct val="130000"/>
              </a:lnSpc>
            </a:pP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循序图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43555" y="805180"/>
            <a:ext cx="8717280" cy="598932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254953" y="59328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pPr>
              <a:buNone/>
            </a:pPr>
            <a:r>
              <a:rPr lang="zh-CN" altLang="en-US" dirty="0"/>
              <a:t>循序圖</a:t>
            </a:r>
            <a:r>
              <a:rPr lang="en-US" altLang="zh-CN" dirty="0"/>
              <a:t>——</a:t>
            </a:r>
            <a:r>
              <a:rPr lang="zh-CN" altLang="en-US">
                <a:sym typeface="+mn-ea"/>
              </a:rPr>
              <a:t>會員註冊、修改個資作業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MH_Others_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760886" y="1657037"/>
            <a:ext cx="845760" cy="2039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+mn-lt"/>
                <a:ea typeface="+mn-ea"/>
                <a:sym typeface="+mn-ea"/>
              </a:rPr>
              <a:t>案</a:t>
            </a:r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  <a:p>
            <a:pPr eaLnBrk="1" hangingPunct="1"/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+mn-lt"/>
                <a:ea typeface="+mn-ea"/>
                <a:sym typeface="+mn-ea"/>
              </a:rPr>
              <a:t>例</a:t>
            </a:r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" name="MH_Number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474149" y="3435835"/>
            <a:ext cx="1133132" cy="563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smtClean="0">
                <a:solidFill>
                  <a:schemeClr val="accent1"/>
                </a:solidFill>
                <a:latin typeface="+mn-lt"/>
                <a:ea typeface="+mn-ea"/>
              </a:rPr>
              <a:t>二</a:t>
            </a:r>
            <a:endParaRPr lang="zh-CN" altLang="en-US" sz="3200" smtClean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3794125" y="2512695"/>
            <a:ext cx="5922645" cy="1184275"/>
          </a:xfrm>
        </p:spPr>
        <p:txBody>
          <a:bodyPr/>
          <a:lstStyle/>
          <a:p>
            <a:r>
              <a:rPr lang="zh-CN" altLang="en-US" sz="2400" b="1" dirty="0">
                <a:solidFill>
                  <a:schemeClr val="bg1"/>
                </a:solidFill>
                <a:sym typeface="+mn-ea"/>
              </a:rPr>
              <a:t>「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用戶登入、登出平臺作業</a:t>
            </a:r>
            <a:r>
              <a:rPr lang="zh-CN" altLang="en-US" sz="2400" b="1" dirty="0">
                <a:solidFill>
                  <a:schemeClr val="bg1"/>
                </a:solidFill>
                <a:sym typeface="+mn-ea"/>
              </a:rPr>
              <a:t>」使用案例</a:t>
            </a:r>
            <a:endParaRPr lang="zh-CN" altLang="en-US" sz="24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794125" y="3782695"/>
            <a:ext cx="1236980" cy="12096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專案描述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活動圖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循序圖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pyright Notice"/>
          <p:cNvSpPr/>
          <p:nvPr/>
        </p:nvSpPr>
        <p:spPr bwMode="auto">
          <a:xfrm>
            <a:off x="2117090" y="290830"/>
            <a:ext cx="8265160" cy="618490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+mj-ea"/>
                <a:cs typeface="+mj-cs"/>
                <a:sym typeface="+mn-ea"/>
              </a:rPr>
              <a:t>「</a:t>
            </a:r>
            <a:r>
              <a:rPr lang="zh-CN" altLang="en-US" sz="360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用戶登入、登出平臺作業</a:t>
            </a: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+mj-ea"/>
                <a:cs typeface="+mj-cs"/>
                <a:sym typeface="+mn-ea"/>
              </a:rPr>
              <a:t>」使用案例</a:t>
            </a:r>
            <a:endParaRPr lang="zh-CN" altLang="en-US" sz="36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j-lt"/>
              <a:ea typeface="+mj-ea"/>
              <a:cs typeface="+mj-cs"/>
              <a:sym typeface="+mn-ea"/>
            </a:endParaRPr>
          </a:p>
        </p:txBody>
      </p:sp>
      <p:graphicFrame>
        <p:nvGraphicFramePr>
          <p:cNvPr id="12" name="表格 11"/>
          <p:cNvGraphicFramePr/>
          <p:nvPr/>
        </p:nvGraphicFramePr>
        <p:xfrm>
          <a:off x="2117090" y="1253490"/>
          <a:ext cx="9930765" cy="4772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5665"/>
                <a:gridCol w="3825025"/>
                <a:gridCol w="4050075"/>
              </a:tblGrid>
              <a:tr h="45720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2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使用案例名稱</a:t>
                      </a:r>
                      <a:endParaRPr lang="zh-CN" altLang="en-US" sz="2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4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用戶登入、登出平臺作業</a:t>
                      </a:r>
                      <a:endParaRPr lang="zh-CN" altLang="en-US" sz="2400" b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8856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使用案例描述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 使用者會員登入、登出「</a:t>
                      </a:r>
                      <a:r>
                        <a:rPr lang="en-US" altLang="zh-CN" sz="1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We Are Game Family</a:t>
                      </a:r>
                      <a:r>
                        <a:rPr lang="zh-CN" altLang="en-US" sz="1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」平臺</a:t>
                      </a:r>
                      <a:endParaRPr lang="zh-CN" altLang="en-US" sz="1800" b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主要參與者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玩家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744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利害關係人與目標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indent="0"/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玩家：</a:t>
                      </a:r>
                      <a:r>
                        <a:rPr lang="zh-TW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進行基本的平臺登入退出作業</a:t>
                      </a:r>
                      <a:endParaRPr lang="zh-TW" altLang="en-US" sz="18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前置條件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indent="0"/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玩家成功註冊為平臺用戶，且有系統記録。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44386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後置條件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系統儲存並處理相關數據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457200">
                <a:tc rowSpan="2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主要成功情節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參與者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系統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1463040">
                <a:tc vMerge="1">
                  <a:tcPr/>
                </a:tc>
                <a:tc>
                  <a:txBody>
                    <a:bodyPr/>
                    <a:lstStyle/>
                    <a:p>
                      <a:pPr indent="0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1.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玩家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進入登入介面，輸入密碼帳號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，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進入平臺介面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。</a:t>
                      </a:r>
                      <a:endParaRPr lang="zh-TW" altLang="en-US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  <a:p>
                      <a:pPr indent="0"/>
                      <a:r>
                        <a:rPr lang="en-US" altLang="zh-TW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2.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退出平臺時點擊“退出”鍵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。</a:t>
                      </a:r>
                      <a:endParaRPr lang="zh-TW" altLang="en-US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  <a:p>
                      <a:pPr indent="0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3.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退出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 </a:t>
                      </a:r>
                      <a:r>
                        <a:rPr lang="zh-TW" altLang="en-US" sz="1600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系統判斷賬密是否正確，密碼正確將進入平臺介面，錯誤將重新輸入賬密</a:t>
                      </a:r>
                      <a:r>
                        <a:rPr lang="zh-CN" altLang="en-US" sz="1600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  <a:endParaRPr lang="en-US" altLang="zh-CN" sz="1600" baseline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2.1 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系統檢查平臺數據，數據正確將數據上傳平臺區塊鏈。數據有誤將進行相對應的處理，保障數據的正確和安全。</a:t>
                      </a:r>
                      <a:endParaRPr lang="zh-TW" altLang="en-US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例外情節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登入密碼錯誤時發送驗證碼重置密碼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94323" y="168548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zh-CN" altLang="en-US" dirty="0"/>
              <a:t>活動圖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 flipH="1">
            <a:off x="3786232" y="2210787"/>
            <a:ext cx="6233" cy="476853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 184"/>
          <p:cNvSpPr/>
          <p:nvPr/>
        </p:nvSpPr>
        <p:spPr>
          <a:xfrm>
            <a:off x="3658458" y="1953675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8" name="直接箭头连接符 7"/>
          <p:cNvCxnSpPr/>
          <p:nvPr/>
        </p:nvCxnSpPr>
        <p:spPr>
          <a:xfrm>
            <a:off x="4520936" y="3033696"/>
            <a:ext cx="608488" cy="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圆角矩形 8"/>
          <p:cNvSpPr/>
          <p:nvPr/>
        </p:nvSpPr>
        <p:spPr>
          <a:xfrm>
            <a:off x="5139584" y="2522322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檢</a:t>
            </a:r>
            <a:r>
              <a:rPr lang="zh-CN" altLang="en-US" dirty="0" smtClean="0"/>
              <a:t>查賬號密碼是否匹配</a:t>
            </a:r>
            <a:endParaRPr lang="zh-CN" altLang="en-US" dirty="0"/>
          </a:p>
        </p:txBody>
      </p:sp>
      <p:sp>
        <p:nvSpPr>
          <p:cNvPr id="10" name="菱形 9"/>
          <p:cNvSpPr/>
          <p:nvPr/>
        </p:nvSpPr>
        <p:spPr>
          <a:xfrm>
            <a:off x="5597703" y="3758553"/>
            <a:ext cx="538367" cy="2937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>
            <a:off x="5866497" y="3222653"/>
            <a:ext cx="779" cy="535899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endCxn id="15" idx="0"/>
          </p:cNvCxnSpPr>
          <p:nvPr/>
        </p:nvCxnSpPr>
        <p:spPr>
          <a:xfrm>
            <a:off x="5865718" y="4073216"/>
            <a:ext cx="1558" cy="660718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6245925" y="3294406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是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139584" y="4160664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否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5138805" y="4733935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駁回</a:t>
            </a:r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7039842" y="3568708"/>
            <a:ext cx="1870651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記録登入和操作數據</a:t>
            </a:r>
            <a:endParaRPr lang="zh-CN" altLang="en-US" dirty="0"/>
          </a:p>
        </p:txBody>
      </p:sp>
      <p:cxnSp>
        <p:nvCxnSpPr>
          <p:cNvPr id="17" name="直接箭头连接符 16"/>
          <p:cNvCxnSpPr>
            <a:stCxn id="10" idx="3"/>
            <a:endCxn id="16" idx="1"/>
          </p:cNvCxnSpPr>
          <p:nvPr/>
        </p:nvCxnSpPr>
        <p:spPr>
          <a:xfrm flipV="1">
            <a:off x="6136070" y="3903889"/>
            <a:ext cx="903605" cy="190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/>
          <p:cNvGraphicFramePr/>
          <p:nvPr/>
        </p:nvGraphicFramePr>
        <p:xfrm>
          <a:off x="3120390" y="88900"/>
          <a:ext cx="8545195" cy="6611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7080"/>
                <a:gridCol w="1994535"/>
                <a:gridCol w="2402840"/>
              </a:tblGrid>
              <a:tr h="49466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玩家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合約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 smtClean="0">
                          <a:sym typeface="+mn-ea"/>
                        </a:rPr>
                        <a:t>帳本</a:t>
                      </a:r>
                      <a:endParaRPr lang="zh-CN" altLang="en-US" sz="1800" dirty="0">
                        <a:sym typeface="+mn-ea"/>
                      </a:endParaRPr>
                    </a:p>
                  </a:txBody>
                  <a:tcPr/>
                </a:tc>
              </a:tr>
              <a:tr h="611695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圆角矩形 17"/>
          <p:cNvSpPr/>
          <p:nvPr/>
        </p:nvSpPr>
        <p:spPr>
          <a:xfrm>
            <a:off x="3609975" y="1228725"/>
            <a:ext cx="1118235" cy="5308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提出操作需求</a:t>
            </a:r>
            <a:endParaRPr lang="zh-CN" altLang="en-US" dirty="0" smtClean="0"/>
          </a:p>
        </p:txBody>
      </p:sp>
      <p:cxnSp>
        <p:nvCxnSpPr>
          <p:cNvPr id="19" name="直接箭头连接符 18"/>
          <p:cNvCxnSpPr/>
          <p:nvPr/>
        </p:nvCxnSpPr>
        <p:spPr>
          <a:xfrm flipH="1">
            <a:off x="4165327" y="754732"/>
            <a:ext cx="6233" cy="476853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 184"/>
          <p:cNvSpPr/>
          <p:nvPr/>
        </p:nvSpPr>
        <p:spPr>
          <a:xfrm>
            <a:off x="4035013" y="686850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5508519" y="1194537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檢</a:t>
            </a:r>
            <a:r>
              <a:rPr lang="zh-CN" altLang="en-US" dirty="0" smtClean="0"/>
              <a:t>查玩家操作是否</a:t>
            </a:r>
            <a:r>
              <a:rPr lang="zh-CN" altLang="en-US" dirty="0"/>
              <a:t>合法</a:t>
            </a:r>
            <a:endParaRPr lang="zh-CN" altLang="en-US" dirty="0"/>
          </a:p>
        </p:txBody>
      </p:sp>
      <p:sp>
        <p:nvSpPr>
          <p:cNvPr id="22" name="菱形 21"/>
          <p:cNvSpPr/>
          <p:nvPr/>
        </p:nvSpPr>
        <p:spPr>
          <a:xfrm>
            <a:off x="5976798" y="2223758"/>
            <a:ext cx="538367" cy="2937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箭头连接符 22"/>
          <p:cNvCxnSpPr>
            <a:endCxn id="22" idx="0"/>
          </p:cNvCxnSpPr>
          <p:nvPr/>
        </p:nvCxnSpPr>
        <p:spPr>
          <a:xfrm>
            <a:off x="6235700" y="1864360"/>
            <a:ext cx="10160" cy="35941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22" idx="2"/>
            <a:endCxn id="27" idx="0"/>
          </p:cNvCxnSpPr>
          <p:nvPr/>
        </p:nvCxnSpPr>
        <p:spPr>
          <a:xfrm>
            <a:off x="6245860" y="2517775"/>
            <a:ext cx="1270" cy="27114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6625020" y="1759611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是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596784" y="2469024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否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5518535" y="2788930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駁回</a:t>
            </a:r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7723505" y="2035175"/>
            <a:ext cx="1442720" cy="6699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記録相關數據</a:t>
            </a:r>
            <a:endParaRPr lang="zh-CN" altLang="en-US" dirty="0"/>
          </a:p>
        </p:txBody>
      </p:sp>
      <p:sp>
        <p:nvSpPr>
          <p:cNvPr id="29" name="圆角矩形 28"/>
          <p:cNvSpPr/>
          <p:nvPr/>
        </p:nvSpPr>
        <p:spPr>
          <a:xfrm>
            <a:off x="5518571" y="3678788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允許連接</a:t>
            </a:r>
            <a:endParaRPr lang="zh-CN" altLang="en-US" dirty="0"/>
          </a:p>
        </p:txBody>
      </p:sp>
      <p:cxnSp>
        <p:nvCxnSpPr>
          <p:cNvPr id="30" name="直接箭头连接符 29"/>
          <p:cNvCxnSpPr>
            <a:stCxn id="29" idx="2"/>
            <a:endCxn id="34" idx="0"/>
          </p:cNvCxnSpPr>
          <p:nvPr/>
        </p:nvCxnSpPr>
        <p:spPr>
          <a:xfrm flipH="1">
            <a:off x="6237605" y="4348480"/>
            <a:ext cx="9525" cy="28575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22" idx="3"/>
            <a:endCxn id="28" idx="1"/>
          </p:cNvCxnSpPr>
          <p:nvPr/>
        </p:nvCxnSpPr>
        <p:spPr>
          <a:xfrm flipV="1">
            <a:off x="6515165" y="2370364"/>
            <a:ext cx="1208405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4818380" y="1489075"/>
            <a:ext cx="690245" cy="952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 184"/>
          <p:cNvSpPr/>
          <p:nvPr/>
        </p:nvSpPr>
        <p:spPr>
          <a:xfrm>
            <a:off x="6102874" y="4723818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6010016" y="4634240"/>
            <a:ext cx="454223" cy="43574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菱形 34"/>
          <p:cNvSpPr/>
          <p:nvPr/>
        </p:nvSpPr>
        <p:spPr>
          <a:xfrm>
            <a:off x="8137703" y="3860788"/>
            <a:ext cx="538367" cy="2937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6" name="直接箭头连接符 35"/>
          <p:cNvCxnSpPr>
            <a:endCxn id="35" idx="0"/>
          </p:cNvCxnSpPr>
          <p:nvPr/>
        </p:nvCxnSpPr>
        <p:spPr>
          <a:xfrm>
            <a:off x="8406765" y="2705100"/>
            <a:ext cx="0" cy="115570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35" idx="1"/>
            <a:endCxn id="29" idx="3"/>
          </p:cNvCxnSpPr>
          <p:nvPr/>
        </p:nvCxnSpPr>
        <p:spPr>
          <a:xfrm flipH="1">
            <a:off x="6975475" y="4008120"/>
            <a:ext cx="1162050" cy="571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8576375" y="4796816"/>
            <a:ext cx="767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登入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7304934" y="3535824"/>
            <a:ext cx="767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登出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43" name="肘形连接符 42"/>
          <p:cNvCxnSpPr>
            <a:endCxn id="44" idx="3"/>
          </p:cNvCxnSpPr>
          <p:nvPr/>
        </p:nvCxnSpPr>
        <p:spPr>
          <a:xfrm rot="5400000">
            <a:off x="6959600" y="4156710"/>
            <a:ext cx="1456055" cy="1424940"/>
          </a:xfrm>
          <a:prstGeom prst="bentConnector2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圆角矩形 43"/>
          <p:cNvSpPr/>
          <p:nvPr/>
        </p:nvSpPr>
        <p:spPr>
          <a:xfrm>
            <a:off x="5518571" y="5262478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退出連接</a:t>
            </a:r>
            <a:endParaRPr lang="zh-CN" altLang="en-US" dirty="0"/>
          </a:p>
        </p:txBody>
      </p:sp>
      <p:cxnSp>
        <p:nvCxnSpPr>
          <p:cNvPr id="45" name="直接箭头连接符 44"/>
          <p:cNvCxnSpPr>
            <a:stCxn id="44" idx="2"/>
            <a:endCxn id="47" idx="0"/>
          </p:cNvCxnSpPr>
          <p:nvPr/>
        </p:nvCxnSpPr>
        <p:spPr>
          <a:xfrm>
            <a:off x="6247130" y="5932170"/>
            <a:ext cx="635" cy="33274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 184"/>
          <p:cNvSpPr/>
          <p:nvPr/>
        </p:nvSpPr>
        <p:spPr>
          <a:xfrm>
            <a:off x="6113034" y="6353863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6020176" y="6264920"/>
            <a:ext cx="454223" cy="43574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循序图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8165" y="990600"/>
            <a:ext cx="7147560" cy="5635625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254953" y="159023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pPr>
              <a:buNone/>
            </a:pPr>
            <a:r>
              <a:rPr lang="zh-CN" altLang="en-US" dirty="0"/>
              <a:t>循序圖</a:t>
            </a:r>
            <a:r>
              <a:rPr lang="en-US" altLang="zh-CN" dirty="0"/>
              <a:t>——</a:t>
            </a:r>
            <a:r>
              <a:rPr lang="zh-CN" altLang="en-US">
                <a:sym typeface="+mn-ea"/>
              </a:rPr>
              <a:t>用戶登入、登出平臺作業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MH_Others_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760886" y="1657037"/>
            <a:ext cx="845760" cy="2039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+mn-lt"/>
                <a:ea typeface="+mn-ea"/>
                <a:sym typeface="+mn-ea"/>
              </a:rPr>
              <a:t>案</a:t>
            </a:r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  <a:p>
            <a:pPr eaLnBrk="1" hangingPunct="1"/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+mn-lt"/>
                <a:ea typeface="+mn-ea"/>
                <a:sym typeface="+mn-ea"/>
              </a:rPr>
              <a:t>例</a:t>
            </a:r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" name="MH_Number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474149" y="3435835"/>
            <a:ext cx="1133132" cy="563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smtClean="0">
                <a:solidFill>
                  <a:schemeClr val="accent1"/>
                </a:solidFill>
                <a:latin typeface="+mn-lt"/>
                <a:ea typeface="+mn-ea"/>
              </a:rPr>
              <a:t>三</a:t>
            </a:r>
            <a:endParaRPr lang="zh-CN" altLang="en-US" sz="3200" smtClean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Coin</a:t>
            </a:r>
            <a:r>
              <a:rPr lang="zh-CN" altLang="en-US">
                <a:sym typeface="+mn-ea"/>
              </a:rPr>
              <a:t>交易作業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794125" y="3782695"/>
            <a:ext cx="1236980" cy="12096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專案描述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活動圖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循序圖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pyright Notice"/>
          <p:cNvSpPr/>
          <p:nvPr/>
        </p:nvSpPr>
        <p:spPr bwMode="auto">
          <a:xfrm>
            <a:off x="2117090" y="290830"/>
            <a:ext cx="6565265" cy="618490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+mj-ea"/>
                <a:cs typeface="+mj-cs"/>
                <a:sym typeface="+mn-ea"/>
              </a:rPr>
              <a:t>「</a:t>
            </a:r>
            <a:r>
              <a:rPr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Coin</a:t>
            </a:r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交易作</a:t>
            </a:r>
            <a:r>
              <a:rPr lang="zh-CN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業</a:t>
            </a:r>
            <a:r>
              <a:rPr lang="zh-CN" altLang="en-US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+mj-ea"/>
                <a:cs typeface="+mj-cs"/>
                <a:sym typeface="+mn-ea"/>
              </a:rPr>
              <a:t>」</a:t>
            </a: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+mj-ea"/>
                <a:cs typeface="+mj-cs"/>
                <a:sym typeface="+mn-ea"/>
              </a:rPr>
              <a:t>使用案例</a:t>
            </a:r>
            <a:endParaRPr lang="zh-CN" altLang="en-US" sz="36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j-lt"/>
              <a:ea typeface="+mj-ea"/>
              <a:cs typeface="+mj-cs"/>
              <a:sym typeface="+mn-ea"/>
            </a:endParaRPr>
          </a:p>
        </p:txBody>
      </p:sp>
      <p:graphicFrame>
        <p:nvGraphicFramePr>
          <p:cNvPr id="12" name="表格 11"/>
          <p:cNvGraphicFramePr/>
          <p:nvPr/>
        </p:nvGraphicFramePr>
        <p:xfrm>
          <a:off x="2117090" y="1253490"/>
          <a:ext cx="9930765" cy="5077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9907"/>
                <a:gridCol w="3799268"/>
                <a:gridCol w="4101590"/>
              </a:tblGrid>
              <a:tr h="45720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2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使用案例名稱</a:t>
                      </a:r>
                      <a:endParaRPr lang="zh-CN" altLang="en-US" sz="2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4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遊戲使用作業</a:t>
                      </a:r>
                      <a:endParaRPr lang="zh-CN" altLang="en-US" sz="2400" b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42720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使用案例描述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玩家通過平臺充值</a:t>
                      </a:r>
                      <a:r>
                        <a:rPr lang="en-US" altLang="zh-CN" sz="1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Coin</a:t>
                      </a:r>
                      <a:r>
                        <a:rPr lang="zh-CN" altLang="en-US" sz="1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並購買遊戲</a:t>
                      </a:r>
                      <a:endParaRPr lang="zh-CN" altLang="zh-CN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主要參與者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玩家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利害關係人與目標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indent="0"/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玩家：進行</a:t>
                      </a:r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Coin</a:t>
                      </a: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交易</a:t>
                      </a:r>
                      <a:endParaRPr lang="en-US" altLang="zh-CN" sz="18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indent="0"/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賬本：記録相關數據並防止被篡改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前置條</a:t>
                      </a:r>
                      <a:r>
                        <a:rPr 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件</a:t>
                      </a:r>
                      <a:endParaRPr 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indent="0"/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玩家找到相關遊戲，滿足條件才能購買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44386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後置條件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系統審核符合條件才能進行交易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457200">
                <a:tc rowSpan="2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主要成功情節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參與者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系統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1463040">
                <a:tc vMerge="1">
                  <a:tcPr/>
                </a:tc>
                <a:tc>
                  <a:txBody>
                    <a:bodyPr/>
                    <a:lstStyle/>
                    <a:p>
                      <a:pPr indent="0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1.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玩家點擊充值按鈕，選擇數量，提交訂單，輸入支付密碼。</a:t>
                      </a:r>
                      <a:endParaRPr lang="en-US" altLang="zh-CN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  <a:p>
                      <a:pPr indent="0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2.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進入遊戲商場，選擇希望購買的遊戲</a:t>
                      </a:r>
                      <a:r>
                        <a:rPr lang="en-US" altLang="zh-TW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,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點擊進行遊戲瞭解，並點擊購買按鈕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，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確認購買資訊，輸入密碼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。</a:t>
                      </a:r>
                      <a:endParaRPr lang="zh-TW" altLang="en-US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 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系統收到充值資訊，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判斷密碼正確及現金充足後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將相對於的</a:t>
                      </a:r>
                      <a:r>
                        <a:rPr lang="en-US" altLang="zh-TW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Coin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轉入該玩家錢包。</a:t>
                      </a:r>
                      <a:endParaRPr lang="zh-TW" altLang="en-US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2.1 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系統檢查密碼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和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餘額，密碼正確且</a:t>
                      </a:r>
                      <a:r>
                        <a:rPr lang="en-US" altLang="zh-TW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Coin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充足，將訂單資訊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發送，遊戲商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授權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給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玩家。密碼不正確或</a:t>
                      </a:r>
                      <a:r>
                        <a:rPr lang="en-US" altLang="zh-TW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Coin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不足，將不執行且介面顯示“密碼錯誤”或“</a:t>
                      </a:r>
                      <a:r>
                        <a:rPr lang="en-US" altLang="zh-TW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Coin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不足</a:t>
                      </a:r>
                      <a:r>
                        <a:rPr lang="en-US" altLang="zh-TW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,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請充值”。</a:t>
                      </a:r>
                      <a:endParaRPr lang="zh-TW" altLang="en-US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例外情節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玩家交易錯誤可以向後臺人員上傳資訊並反饋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/>
          <p:nvPr/>
        </p:nvGraphicFramePr>
        <p:xfrm>
          <a:off x="1224280" y="512445"/>
          <a:ext cx="8794750" cy="61614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635"/>
                <a:gridCol w="1993900"/>
                <a:gridCol w="2402840"/>
                <a:gridCol w="2111375"/>
              </a:tblGrid>
              <a:tr h="3835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玩家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合約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 smtClean="0">
                          <a:sym typeface="+mn-ea"/>
                        </a:rPr>
                        <a:t>帳本</a:t>
                      </a:r>
                      <a:endParaRPr lang="zh-CN" altLang="en-US" sz="1800" dirty="0" smtClean="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遊戲商</a:t>
                      </a:r>
                      <a:endParaRPr lang="zh-CN" altLang="en-US"/>
                    </a:p>
                  </a:txBody>
                  <a:tcPr/>
                </a:tc>
              </a:tr>
              <a:tr h="577786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直接箭头连接符 5"/>
          <p:cNvCxnSpPr/>
          <p:nvPr/>
        </p:nvCxnSpPr>
        <p:spPr>
          <a:xfrm flipH="1">
            <a:off x="2478767" y="1309087"/>
            <a:ext cx="6233" cy="476853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 184"/>
          <p:cNvSpPr/>
          <p:nvPr/>
        </p:nvSpPr>
        <p:spPr>
          <a:xfrm>
            <a:off x="2350993" y="1051975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821959" y="1640307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判斷是否合法</a:t>
            </a:r>
            <a:endParaRPr lang="zh-CN" altLang="en-US"/>
          </a:p>
        </p:txBody>
      </p:sp>
      <p:sp>
        <p:nvSpPr>
          <p:cNvPr id="10" name="菱形 9"/>
          <p:cNvSpPr/>
          <p:nvPr/>
        </p:nvSpPr>
        <p:spPr>
          <a:xfrm>
            <a:off x="4280078" y="2650478"/>
            <a:ext cx="538367" cy="2937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>
            <a:endCxn id="10" idx="0"/>
          </p:cNvCxnSpPr>
          <p:nvPr/>
        </p:nvCxnSpPr>
        <p:spPr>
          <a:xfrm>
            <a:off x="4549140" y="2310130"/>
            <a:ext cx="0" cy="34036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>
            <a:off x="4549140" y="2944495"/>
            <a:ext cx="9525" cy="50165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endCxn id="17" idx="1"/>
          </p:cNvCxnSpPr>
          <p:nvPr/>
        </p:nvCxnSpPr>
        <p:spPr>
          <a:xfrm>
            <a:off x="5678091" y="2792785"/>
            <a:ext cx="44170" cy="5232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4928935" y="2222526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是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821959" y="2950989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否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3821815" y="3446790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駁回</a:t>
            </a:r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5722217" y="2462538"/>
            <a:ext cx="1870651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給予相對於的</a:t>
            </a:r>
            <a:r>
              <a:rPr lang="en-US" altLang="zh-CN"/>
              <a:t>Coin</a:t>
            </a:r>
            <a:endParaRPr lang="en-US" altLang="zh-CN"/>
          </a:p>
        </p:txBody>
      </p:sp>
      <p:sp>
        <p:nvSpPr>
          <p:cNvPr id="23" name="圆角矩形 22"/>
          <p:cNvSpPr/>
          <p:nvPr/>
        </p:nvSpPr>
        <p:spPr>
          <a:xfrm>
            <a:off x="8047776" y="5139288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發送遊戲給玩家</a:t>
            </a:r>
            <a:endParaRPr lang="zh-CN" altLang="en-US"/>
          </a:p>
        </p:txBody>
      </p:sp>
      <p:cxnSp>
        <p:nvCxnSpPr>
          <p:cNvPr id="24" name="直接箭头连接符 23"/>
          <p:cNvCxnSpPr>
            <a:stCxn id="17" idx="2"/>
            <a:endCxn id="26" idx="0"/>
          </p:cNvCxnSpPr>
          <p:nvPr/>
        </p:nvCxnSpPr>
        <p:spPr>
          <a:xfrm>
            <a:off x="6657340" y="3132455"/>
            <a:ext cx="0" cy="43116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 184"/>
          <p:cNvSpPr/>
          <p:nvPr/>
        </p:nvSpPr>
        <p:spPr>
          <a:xfrm>
            <a:off x="6523244" y="3652573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6429751" y="3563630"/>
            <a:ext cx="454223" cy="43574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箭头连接符 1"/>
          <p:cNvCxnSpPr>
            <a:stCxn id="10" idx="3"/>
            <a:endCxn id="17" idx="1"/>
          </p:cNvCxnSpPr>
          <p:nvPr/>
        </p:nvCxnSpPr>
        <p:spPr>
          <a:xfrm>
            <a:off x="4818445" y="2797719"/>
            <a:ext cx="903605" cy="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菱形 49"/>
          <p:cNvSpPr/>
          <p:nvPr/>
        </p:nvSpPr>
        <p:spPr>
          <a:xfrm>
            <a:off x="2219503" y="1828153"/>
            <a:ext cx="538367" cy="2937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2757870" y="1428776"/>
            <a:ext cx="1236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購買</a:t>
            </a:r>
            <a:r>
              <a:rPr lang="en-US" altLang="zh-CN">
                <a:solidFill>
                  <a:schemeClr val="bg1"/>
                </a:solidFill>
              </a:rPr>
              <a:t>Coin]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224174" y="2289319"/>
            <a:ext cx="1224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購買遊戲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55" name="直接箭头连接符 54"/>
          <p:cNvCxnSpPr>
            <a:stCxn id="50" idx="3"/>
          </p:cNvCxnSpPr>
          <p:nvPr/>
        </p:nvCxnSpPr>
        <p:spPr>
          <a:xfrm flipV="1">
            <a:off x="2757805" y="1956435"/>
            <a:ext cx="1052830" cy="1905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圆角矩形 55"/>
          <p:cNvSpPr/>
          <p:nvPr/>
        </p:nvSpPr>
        <p:spPr>
          <a:xfrm>
            <a:off x="3795395" y="4288155"/>
            <a:ext cx="1456690" cy="5403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判斷是否合法</a:t>
            </a:r>
            <a:endParaRPr lang="zh-CN" altLang="en-US"/>
          </a:p>
        </p:txBody>
      </p:sp>
      <p:sp>
        <p:nvSpPr>
          <p:cNvPr id="57" name="菱形 56"/>
          <p:cNvSpPr/>
          <p:nvPr/>
        </p:nvSpPr>
        <p:spPr>
          <a:xfrm>
            <a:off x="4254500" y="5355590"/>
            <a:ext cx="538480" cy="23749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8" name="直接箭头连接符 57"/>
          <p:cNvCxnSpPr>
            <a:stCxn id="56" idx="2"/>
            <a:endCxn id="57" idx="0"/>
          </p:cNvCxnSpPr>
          <p:nvPr/>
        </p:nvCxnSpPr>
        <p:spPr>
          <a:xfrm>
            <a:off x="4523740" y="4828540"/>
            <a:ext cx="0" cy="52705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57" idx="2"/>
            <a:endCxn id="61" idx="0"/>
          </p:cNvCxnSpPr>
          <p:nvPr/>
        </p:nvCxnSpPr>
        <p:spPr>
          <a:xfrm>
            <a:off x="4523740" y="5593080"/>
            <a:ext cx="15240" cy="41084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3825769" y="5524009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否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3810635" y="6003925"/>
            <a:ext cx="1456690" cy="5403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駁回</a:t>
            </a:r>
            <a:endParaRPr lang="zh-CN" altLang="en-US"/>
          </a:p>
        </p:txBody>
      </p:sp>
      <p:cxnSp>
        <p:nvCxnSpPr>
          <p:cNvPr id="62" name="肘形连接符 61"/>
          <p:cNvCxnSpPr>
            <a:stCxn id="50" idx="2"/>
            <a:endCxn id="61" idx="1"/>
          </p:cNvCxnSpPr>
          <p:nvPr/>
        </p:nvCxnSpPr>
        <p:spPr>
          <a:xfrm rot="5400000" flipV="1">
            <a:off x="1073468" y="3537268"/>
            <a:ext cx="4152265" cy="1322070"/>
          </a:xfrm>
          <a:prstGeom prst="bentConnector2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4928935" y="4987316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是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64" name="直接箭头连接符 63"/>
          <p:cNvCxnSpPr>
            <a:endCxn id="23" idx="1"/>
          </p:cNvCxnSpPr>
          <p:nvPr/>
        </p:nvCxnSpPr>
        <p:spPr>
          <a:xfrm>
            <a:off x="4819015" y="5474335"/>
            <a:ext cx="3228975" cy="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/>
          <p:cNvCxnSpPr>
            <a:endCxn id="67" idx="0"/>
          </p:cNvCxnSpPr>
          <p:nvPr/>
        </p:nvCxnSpPr>
        <p:spPr>
          <a:xfrm>
            <a:off x="8759190" y="5867400"/>
            <a:ext cx="17780" cy="30099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 184"/>
          <p:cNvSpPr/>
          <p:nvPr/>
        </p:nvSpPr>
        <p:spPr>
          <a:xfrm>
            <a:off x="8642874" y="6257343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8549381" y="6168400"/>
            <a:ext cx="454223" cy="43574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94640" y="168275"/>
            <a:ext cx="939800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zh-CN" altLang="en-US" dirty="0"/>
              <a:t>活動圖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循序图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4640" y="1122045"/>
            <a:ext cx="9867900" cy="544068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254953" y="159023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pPr>
              <a:buNone/>
            </a:pPr>
            <a:r>
              <a:rPr lang="zh-CN" altLang="en-US" dirty="0"/>
              <a:t>循序圖</a:t>
            </a:r>
            <a:r>
              <a:rPr lang="en-US" altLang="zh-CN" dirty="0"/>
              <a:t>——</a:t>
            </a:r>
            <a:r>
              <a:rPr lang="zh-CN">
                <a:sym typeface="+mn-ea"/>
              </a:rPr>
              <a:t>遊戲購買作業</a:t>
            </a:r>
            <a:endParaRPr lang="zh-CN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循序图3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8530" y="1118870"/>
            <a:ext cx="8427720" cy="544830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254953" y="159023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pPr>
              <a:buNone/>
            </a:pPr>
            <a:r>
              <a:rPr lang="zh-CN" altLang="en-US" dirty="0"/>
              <a:t>循序圖</a:t>
            </a:r>
            <a:r>
              <a:rPr lang="en-US" altLang="zh-CN" dirty="0"/>
              <a:t>——</a:t>
            </a:r>
            <a:r>
              <a:rPr lang="en-US">
                <a:sym typeface="+mn-ea"/>
              </a:rPr>
              <a:t>Coin</a:t>
            </a:r>
            <a:r>
              <a:rPr lang="zh-CN" altLang="en-US">
                <a:sym typeface="+mn-ea"/>
              </a:rPr>
              <a:t>購買作業</a:t>
            </a:r>
            <a:endParaRPr lang="zh-CN" altLang="en-US" dirty="0"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pyright Notice"/>
          <p:cNvSpPr/>
          <p:nvPr/>
        </p:nvSpPr>
        <p:spPr bwMode="auto">
          <a:xfrm>
            <a:off x="2007235" y="59690"/>
            <a:ext cx="3470910" cy="55689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1986" tIns="32394" rIns="71986" bIns="32394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  <a:sym typeface="+mn-ea"/>
              </a:rPr>
              <a:t>利害關係人目標表</a:t>
            </a:r>
            <a:endParaRPr lang="zh-CN" altLang="en-US" sz="3200" b="1" dirty="0">
              <a:solidFill>
                <a:schemeClr val="accent1"/>
              </a:solidFill>
              <a:effectLst/>
              <a:latin typeface="+mj-lt"/>
              <a:ea typeface="+mj-ea"/>
              <a:cs typeface="+mj-cs"/>
              <a:sym typeface="+mn-ea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2110837" y="616571"/>
          <a:ext cx="8179419" cy="59862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4254"/>
                <a:gridCol w="5765165"/>
              </a:tblGrid>
              <a:tr h="7543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利害關係人</a:t>
                      </a:r>
                      <a:endParaRPr lang="zh-CN" altLang="en-US" sz="2400" kern="12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400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（參與者）</a:t>
                      </a:r>
                      <a:endParaRPr lang="zh-CN" altLang="en-US" sz="2400" kern="12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buNone/>
                      </a:pPr>
                      <a:r>
                        <a:rPr lang="zh-CN" altLang="en-US" sz="24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目標</a:t>
                      </a:r>
                      <a:endParaRPr lang="zh-CN" altLang="en-US" sz="2400" b="1" kern="12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23" marR="91423" marT="45711" marB="45711" anchor="ctr"/>
                </a:tc>
              </a:tr>
              <a:tr h="150576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玩家</a:t>
                      </a:r>
                      <a:endParaRPr lang="zh-CN" altLang="en-US" sz="2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進行基本的平臺登入退出作業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進行基本遊戲登入退出作業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進行</a:t>
                      </a: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Coin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交易作業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23" marR="91423" marT="45711" marB="45711" anchor="ctr"/>
                </a:tc>
              </a:tr>
              <a:tr h="428017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遊戲開發商</a:t>
                      </a:r>
                      <a:endParaRPr lang="zh-CN" altLang="en-US" sz="2400" b="1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進行遊戲上鏈作業</a:t>
                      </a:r>
                      <a:endParaRPr lang="zh-CN" altLang="en-US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將遊戲發佈在平臺的操作</a:t>
                      </a:r>
                      <a:endParaRPr lang="zh-CN" altLang="en-US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對遊戲進行行銷等作業</a:t>
                      </a:r>
                      <a:endParaRPr lang="zh-CN" altLang="en-US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23" marR="91423" marT="45711" marB="45711" anchor="ctr"/>
                </a:tc>
              </a:tr>
              <a:tr h="822960">
                <a:tc>
                  <a:txBody>
                    <a:bodyPr/>
                    <a:lstStyle/>
                    <a:p>
                      <a:pPr algn="l">
                        <a:lnSpc>
                          <a:spcPct val="130000"/>
                        </a:lnSpc>
                      </a:pPr>
                      <a:r>
                        <a:rPr lang="zh-CN" altLang="en-US" sz="2400" b="1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合約</a:t>
                      </a:r>
                      <a:endParaRPr lang="zh-CN" altLang="en-US" sz="2400" b="1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進行判斷操作是否有效</a:t>
                      </a:r>
                      <a:endParaRPr lang="zh-CN" altLang="en-US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防止平臺被攻擊</a:t>
                      </a:r>
                      <a:endParaRPr lang="en-US" altLang="zh-CN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23" marR="91423" marT="45711" marB="45711" anchor="ctr"/>
                </a:tc>
              </a:tr>
              <a:tr h="492596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帳本</a:t>
                      </a:r>
                      <a:endParaRPr lang="zh-CN" altLang="en-US" sz="2400" b="1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marL="342900" marR="0" lvl="0" indent="-34290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zh-CN" altLang="en-US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保障用戶資產的安全</a:t>
                      </a:r>
                      <a:endParaRPr lang="zh-CN" altLang="en-US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342900" marR="0" lvl="0" indent="-34290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zh-CN" altLang="en-US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記錄遊戲數據和防止遊戲數據被篡改</a:t>
                      </a:r>
                      <a:endParaRPr lang="zh-CN" altLang="en-US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23" marR="91423" marT="45711" marB="45711" anchor="ctr"/>
                </a:tc>
              </a:tr>
              <a:tr h="492596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品質管控人員</a:t>
                      </a:r>
                      <a:endParaRPr lang="zh-CN" altLang="en-US" sz="2400" b="1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marL="342900" marR="0" lvl="0" indent="-34290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zh-CN" altLang="en-US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進行遊戲上鏈的檢查</a:t>
                      </a:r>
                      <a:endParaRPr lang="zh-CN" altLang="en-US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342900" marR="0" lvl="0" indent="-34290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zh-CN" altLang="en-US" sz="2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提供遊戲上鏈的必要的資訊</a:t>
                      </a:r>
                      <a:endParaRPr lang="zh-CN" altLang="en-US" sz="2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23" marR="91423" marT="45711" marB="45711"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MH_Others_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760886" y="1657037"/>
            <a:ext cx="845760" cy="2039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+mn-lt"/>
                <a:ea typeface="+mn-ea"/>
                <a:sym typeface="+mn-ea"/>
              </a:rPr>
              <a:t>案</a:t>
            </a:r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  <a:p>
            <a:pPr eaLnBrk="1" hangingPunct="1"/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+mn-lt"/>
                <a:ea typeface="+mn-ea"/>
                <a:sym typeface="+mn-ea"/>
              </a:rPr>
              <a:t>例</a:t>
            </a:r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" name="MH_Number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474149" y="3435835"/>
            <a:ext cx="1133132" cy="563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smtClean="0">
                <a:solidFill>
                  <a:schemeClr val="accent1"/>
                </a:solidFill>
                <a:latin typeface="+mn-lt"/>
                <a:ea typeface="+mn-ea"/>
              </a:rPr>
              <a:t>四</a:t>
            </a:r>
            <a:endParaRPr lang="zh-CN" altLang="en-US" sz="3200" smtClean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遊戲使用作業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794125" y="3782695"/>
            <a:ext cx="1236980" cy="12096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專案描述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活動圖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循序圖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pyright Notice"/>
          <p:cNvSpPr/>
          <p:nvPr/>
        </p:nvSpPr>
        <p:spPr bwMode="auto">
          <a:xfrm>
            <a:off x="2117090" y="290830"/>
            <a:ext cx="6565265" cy="618490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+mj-ea"/>
                <a:cs typeface="+mj-cs"/>
                <a:sym typeface="+mn-ea"/>
              </a:rPr>
              <a:t>「</a:t>
            </a:r>
            <a:r>
              <a:rPr lang="zh-CN" altLang="en-US" sz="360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遊戲使用作業</a:t>
            </a: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+mj-ea"/>
                <a:cs typeface="+mj-cs"/>
                <a:sym typeface="+mn-ea"/>
              </a:rPr>
              <a:t>」使用案例</a:t>
            </a:r>
            <a:endParaRPr lang="zh-CN" altLang="en-US" sz="36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j-lt"/>
              <a:ea typeface="+mj-ea"/>
              <a:cs typeface="+mj-cs"/>
              <a:sym typeface="+mn-ea"/>
            </a:endParaRPr>
          </a:p>
        </p:txBody>
      </p:sp>
      <p:graphicFrame>
        <p:nvGraphicFramePr>
          <p:cNvPr id="12" name="表格 11"/>
          <p:cNvGraphicFramePr/>
          <p:nvPr/>
        </p:nvGraphicFramePr>
        <p:xfrm>
          <a:off x="2117090" y="1253490"/>
          <a:ext cx="9930765" cy="493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9907"/>
                <a:gridCol w="3825026"/>
                <a:gridCol w="4075832"/>
              </a:tblGrid>
              <a:tr h="45720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2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使用案例名稱</a:t>
                      </a:r>
                      <a:endParaRPr lang="zh-CN" altLang="en-US" sz="2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4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遊戲使用作業</a:t>
                      </a:r>
                      <a:endParaRPr lang="zh-CN" altLang="en-US" sz="2400" b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28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使用案例描述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玩家登入平臺並進入遊戲</a:t>
                      </a:r>
                      <a:endParaRPr lang="zh-CN" altLang="zh-CN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主要參與者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玩家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782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利害關係人與目標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indent="0"/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玩家：進行基本遊戲使用 </a:t>
                      </a:r>
                      <a:endParaRPr lang="en-US" altLang="zh-CN" sz="18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indent="0"/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遊戲商：提供伺服器維護遊戲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前置條件</a:t>
                      </a:r>
                      <a:endParaRPr 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indent="0"/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玩家成功購買遊戲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5121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後置條件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遊戲商伺服器提供服務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457200">
                <a:tc rowSpan="2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主要成功情節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參與者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系統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1463040">
                <a:tc vMerge="1">
                  <a:tcPr/>
                </a:tc>
                <a:tc>
                  <a:txBody>
                    <a:bodyPr/>
                    <a:lstStyle/>
                    <a:p>
                      <a:pPr indent="0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1.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玩家進入平臺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點擊遊戲開始按鈕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。</a:t>
                      </a:r>
                      <a:endParaRPr lang="zh-TW" altLang="en-US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  <a:p>
                      <a:pPr indent="0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2.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退出遊戲時點擊遊戲關閉按鈕。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 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系統檢查遊戲環境，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滿足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條件將進入遊戲介面，條件不滿足將禁入並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提供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錯誤原因。</a:t>
                      </a:r>
                      <a:endParaRPr lang="zh-TW" altLang="en-US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1.2 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當遊戲成功登入，將跳轉到遊戲商的伺服器進行遊戲操作。</a:t>
                      </a:r>
                      <a:endParaRPr lang="en-US" altLang="zh-TW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2.1 </a:t>
                      </a:r>
                      <a:r>
                        <a:rPr lang="zh-TW" altLang="en-US" sz="1600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系統將遊戲數據傳入平臺區塊鏈，保障遊戲數據的不可被篡改。</a:t>
                      </a:r>
                      <a:endParaRPr lang="zh-TW" altLang="en-US" sz="1600" baseline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例外情節</a:t>
                      </a:r>
                      <a:endParaRPr 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遇到遊戲環境錯誤問題上傳數據並反饋給工程師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54953" y="159023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zh-CN" altLang="en-US" dirty="0"/>
              <a:t>活動圖</a:t>
            </a:r>
            <a:endParaRPr lang="zh-CN" altLang="en-US" dirty="0"/>
          </a:p>
        </p:txBody>
      </p:sp>
      <p:graphicFrame>
        <p:nvGraphicFramePr>
          <p:cNvPr id="4" name="表格 3"/>
          <p:cNvGraphicFramePr/>
          <p:nvPr/>
        </p:nvGraphicFramePr>
        <p:xfrm>
          <a:off x="1823720" y="158750"/>
          <a:ext cx="8545195" cy="6611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7080"/>
                <a:gridCol w="1994535"/>
                <a:gridCol w="2402840"/>
                <a:gridCol w="2110740"/>
              </a:tblGrid>
              <a:tr h="49466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玩家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合約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 smtClean="0">
                          <a:sym typeface="+mn-ea"/>
                        </a:rPr>
                        <a:t>帳本</a:t>
                      </a:r>
                      <a:endParaRPr lang="zh-CN" altLang="en-US" sz="1800" dirty="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遊戲商</a:t>
                      </a:r>
                      <a:endParaRPr lang="zh-CN" altLang="en-US"/>
                    </a:p>
                  </a:txBody>
                  <a:tcPr/>
                </a:tc>
              </a:tr>
              <a:tr h="611695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圆角矩形 4"/>
          <p:cNvSpPr/>
          <p:nvPr/>
        </p:nvSpPr>
        <p:spPr>
          <a:xfrm>
            <a:off x="2313305" y="1298575"/>
            <a:ext cx="1118235" cy="5308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提出操作需求</a:t>
            </a:r>
            <a:endParaRPr lang="zh-CN" altLang="en-US" dirty="0" smtClean="0"/>
          </a:p>
        </p:txBody>
      </p:sp>
      <p:cxnSp>
        <p:nvCxnSpPr>
          <p:cNvPr id="6" name="直接箭头连接符 5"/>
          <p:cNvCxnSpPr/>
          <p:nvPr/>
        </p:nvCxnSpPr>
        <p:spPr>
          <a:xfrm flipH="1">
            <a:off x="2868657" y="824582"/>
            <a:ext cx="6233" cy="476853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 184"/>
          <p:cNvSpPr/>
          <p:nvPr/>
        </p:nvSpPr>
        <p:spPr>
          <a:xfrm>
            <a:off x="2738343" y="756700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211849" y="1264387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檢</a:t>
            </a:r>
            <a:r>
              <a:rPr lang="zh-CN" altLang="en-US" dirty="0" smtClean="0"/>
              <a:t>查玩家操作是否</a:t>
            </a:r>
            <a:r>
              <a:rPr lang="zh-CN" altLang="en-US" dirty="0"/>
              <a:t>合法</a:t>
            </a:r>
            <a:endParaRPr lang="zh-CN" altLang="en-US" dirty="0"/>
          </a:p>
        </p:txBody>
      </p:sp>
      <p:sp>
        <p:nvSpPr>
          <p:cNvPr id="9" name="菱形 8"/>
          <p:cNvSpPr/>
          <p:nvPr/>
        </p:nvSpPr>
        <p:spPr>
          <a:xfrm>
            <a:off x="4669968" y="2470138"/>
            <a:ext cx="538367" cy="2937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/>
          <p:nvPr/>
        </p:nvCxnSpPr>
        <p:spPr>
          <a:xfrm>
            <a:off x="4938762" y="1934238"/>
            <a:ext cx="779" cy="535899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endCxn id="14" idx="0"/>
          </p:cNvCxnSpPr>
          <p:nvPr/>
        </p:nvCxnSpPr>
        <p:spPr>
          <a:xfrm>
            <a:off x="4937983" y="2784801"/>
            <a:ext cx="1558" cy="660718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5318190" y="2005991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是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211849" y="2872249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否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211070" y="3445520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駁回</a:t>
            </a:r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6416675" y="2281555"/>
            <a:ext cx="1442720" cy="6699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記録相關數據</a:t>
            </a:r>
            <a:endParaRPr lang="zh-CN" altLang="en-US" dirty="0"/>
          </a:p>
        </p:txBody>
      </p:sp>
      <p:sp>
        <p:nvSpPr>
          <p:cNvPr id="17" name="圆角矩形 16"/>
          <p:cNvSpPr/>
          <p:nvPr/>
        </p:nvSpPr>
        <p:spPr>
          <a:xfrm>
            <a:off x="8658011" y="3314933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提供伺服器</a:t>
            </a:r>
            <a:endParaRPr lang="zh-CN" altLang="en-US" dirty="0"/>
          </a:p>
        </p:txBody>
      </p:sp>
      <p:cxnSp>
        <p:nvCxnSpPr>
          <p:cNvPr id="18" name="直接箭头连接符 17"/>
          <p:cNvCxnSpPr>
            <a:stCxn id="17" idx="2"/>
          </p:cNvCxnSpPr>
          <p:nvPr/>
        </p:nvCxnSpPr>
        <p:spPr>
          <a:xfrm>
            <a:off x="9386482" y="3984621"/>
            <a:ext cx="0" cy="494044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stCxn id="9" idx="3"/>
            <a:endCxn id="15" idx="1"/>
          </p:cNvCxnSpPr>
          <p:nvPr/>
        </p:nvCxnSpPr>
        <p:spPr>
          <a:xfrm flipV="1">
            <a:off x="5208335" y="2616744"/>
            <a:ext cx="1208405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>
            <a:off x="3521710" y="1558925"/>
            <a:ext cx="690245" cy="952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 184"/>
          <p:cNvSpPr/>
          <p:nvPr/>
        </p:nvSpPr>
        <p:spPr>
          <a:xfrm>
            <a:off x="9252474" y="4548558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159616" y="4458980"/>
            <a:ext cx="454223" cy="43574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菱形 1"/>
          <p:cNvSpPr/>
          <p:nvPr/>
        </p:nvSpPr>
        <p:spPr>
          <a:xfrm>
            <a:off x="6830873" y="3502648"/>
            <a:ext cx="538367" cy="2937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2" name="直接箭头连接符 21"/>
          <p:cNvCxnSpPr/>
          <p:nvPr/>
        </p:nvCxnSpPr>
        <p:spPr>
          <a:xfrm>
            <a:off x="7099667" y="2951508"/>
            <a:ext cx="779" cy="535899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2" idx="3"/>
          </p:cNvCxnSpPr>
          <p:nvPr/>
        </p:nvCxnSpPr>
        <p:spPr>
          <a:xfrm flipV="1">
            <a:off x="7369240" y="3649254"/>
            <a:ext cx="1208405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7430835" y="3035326"/>
            <a:ext cx="767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登入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6324494" y="3901584"/>
            <a:ext cx="767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登出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43" name="肘形连接符 42"/>
          <p:cNvCxnSpPr/>
          <p:nvPr/>
        </p:nvCxnSpPr>
        <p:spPr>
          <a:xfrm rot="5400000" flipV="1">
            <a:off x="7009765" y="3886835"/>
            <a:ext cx="1760220" cy="1579245"/>
          </a:xfrm>
          <a:prstGeom prst="bentConnector3">
            <a:avLst>
              <a:gd name="adj1" fmla="val 99909"/>
            </a:avLst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圆角矩形 43"/>
          <p:cNvSpPr/>
          <p:nvPr/>
        </p:nvSpPr>
        <p:spPr>
          <a:xfrm>
            <a:off x="8679601" y="5086583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推出伺服器</a:t>
            </a:r>
            <a:endParaRPr lang="zh-CN" altLang="en-US" dirty="0"/>
          </a:p>
        </p:txBody>
      </p:sp>
      <p:cxnSp>
        <p:nvCxnSpPr>
          <p:cNvPr id="45" name="直接箭头连接符 44"/>
          <p:cNvCxnSpPr>
            <a:stCxn id="44" idx="2"/>
          </p:cNvCxnSpPr>
          <p:nvPr/>
        </p:nvCxnSpPr>
        <p:spPr>
          <a:xfrm flipH="1">
            <a:off x="9398000" y="5756275"/>
            <a:ext cx="10160" cy="36957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 184"/>
          <p:cNvSpPr/>
          <p:nvPr/>
        </p:nvSpPr>
        <p:spPr>
          <a:xfrm>
            <a:off x="9274064" y="6214798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9181206" y="6125855"/>
            <a:ext cx="454223" cy="43574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循序图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6580" y="1108710"/>
            <a:ext cx="6906260" cy="537845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254953" y="159023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pPr>
              <a:buNone/>
            </a:pPr>
            <a:r>
              <a:rPr lang="zh-CN" altLang="en-US" dirty="0"/>
              <a:t>循序圖</a:t>
            </a:r>
            <a:r>
              <a:rPr lang="en-US" altLang="zh-CN" dirty="0"/>
              <a:t>——</a:t>
            </a:r>
            <a:r>
              <a:rPr lang="zh-CN" altLang="en-US">
                <a:sym typeface="+mn-ea"/>
              </a:rPr>
              <a:t>遊戲使用作業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MH_Others_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760886" y="1657037"/>
            <a:ext cx="845760" cy="2039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+mn-lt"/>
                <a:ea typeface="+mn-ea"/>
                <a:sym typeface="+mn-ea"/>
              </a:rPr>
              <a:t>案</a:t>
            </a:r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  <a:p>
            <a:pPr eaLnBrk="1" hangingPunct="1"/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+mn-lt"/>
                <a:ea typeface="+mn-ea"/>
                <a:sym typeface="+mn-ea"/>
              </a:rPr>
              <a:t>例</a:t>
            </a:r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" name="MH_Number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474149" y="3435835"/>
            <a:ext cx="1133132" cy="563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smtClean="0">
                <a:solidFill>
                  <a:schemeClr val="accent1"/>
                </a:solidFill>
                <a:latin typeface="+mn-lt"/>
                <a:ea typeface="+mn-ea"/>
              </a:rPr>
              <a:t>五</a:t>
            </a:r>
            <a:endParaRPr lang="zh-CN" altLang="en-US" sz="3200" smtClean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遊戲上鏈作業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794125" y="3782695"/>
            <a:ext cx="1236980" cy="12096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專案描述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活動圖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循序圖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pyright Notice"/>
          <p:cNvSpPr/>
          <p:nvPr/>
        </p:nvSpPr>
        <p:spPr bwMode="auto">
          <a:xfrm>
            <a:off x="2117090" y="290830"/>
            <a:ext cx="6565265" cy="618490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+mj-ea"/>
                <a:cs typeface="+mj-cs"/>
                <a:sym typeface="+mn-ea"/>
              </a:rPr>
              <a:t>「</a:t>
            </a:r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sym typeface="+mn-ea"/>
              </a:rPr>
              <a:t>遊戲上鏈作業</a:t>
            </a: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+mj-ea"/>
                <a:cs typeface="+mj-cs"/>
                <a:sym typeface="+mn-ea"/>
              </a:rPr>
              <a:t>」使用案例</a:t>
            </a:r>
            <a:endParaRPr lang="zh-CN" altLang="en-US" sz="36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j-lt"/>
              <a:ea typeface="+mj-ea"/>
              <a:cs typeface="+mj-cs"/>
              <a:sym typeface="+mn-ea"/>
            </a:endParaRPr>
          </a:p>
        </p:txBody>
      </p:sp>
      <p:graphicFrame>
        <p:nvGraphicFramePr>
          <p:cNvPr id="12" name="表格 11"/>
          <p:cNvGraphicFramePr/>
          <p:nvPr/>
        </p:nvGraphicFramePr>
        <p:xfrm>
          <a:off x="2117090" y="1253490"/>
          <a:ext cx="9930765" cy="51537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028"/>
                <a:gridCol w="3760631"/>
                <a:gridCol w="4153106"/>
              </a:tblGrid>
              <a:tr h="45720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2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使用案例名稱</a:t>
                      </a:r>
                      <a:endParaRPr lang="zh-CN" altLang="en-US" sz="2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遊戲上鏈作業</a:t>
                      </a:r>
                      <a:endParaRPr lang="zh-CN" altLang="en-US" sz="2400" b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使用案例描述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遊戲商進行遊戲上鏈並發布</a:t>
                      </a:r>
                      <a:endParaRPr lang="zh-CN" altLang="zh-CN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主要參與者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遊戲商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486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利害關係人與目標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indent="0"/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遊戲商：進行遊戲上鏈作業並發布在平臺</a:t>
                      </a:r>
                      <a:endParaRPr lang="en-US" altLang="zh-CN" sz="18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indent="0"/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品質管控人員：提供對遊戲上鏈的檢查和資訊</a:t>
                      </a:r>
                      <a:endParaRPr lang="en-US" altLang="zh-CN" sz="18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前置條件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indent="0"/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遊戲商提供符合規定的產品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9886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後置條件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品質管控人員跟進並向工程師反饋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457200">
                <a:tc rowSpan="2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主要成功情節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參與者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系統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1463040">
                <a:tc vMerge="1"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1.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遊戲商登入系統，點擊申請按鈕。並上傳相關資訊。</a:t>
                      </a:r>
                      <a:endParaRPr lang="en-US" altLang="zh-CN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2.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品控人員對產品進行審核，通過後將遊戲上鏈，不通過將駁回，並指出問題。</a:t>
                      </a:r>
                      <a:endParaRPr lang="zh-CN" altLang="en-US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indent="0"/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 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系統將遊戲上鏈在“新品欄“，平臺進行推廣和行銷，並及時回饋問題。</a:t>
                      </a:r>
                      <a:endParaRPr lang="en-US" altLang="zh-CN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1.2 </a:t>
                      </a:r>
                      <a:r>
                        <a:rPr lang="zh-TW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遊戲上鏈一個月之後將會進入將對於的遊戲分類。</a:t>
                      </a:r>
                      <a:endParaRPr lang="zh-TW" altLang="en-US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例外情節</a:t>
                      </a:r>
                      <a:endParaRPr 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遊戲商進行的遊戲更新維護由工程師跟進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54953" y="159023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zh-CN" altLang="en-US" dirty="0"/>
              <a:t>活動圖</a:t>
            </a:r>
            <a:endParaRPr lang="zh-CN" altLang="en-US" dirty="0"/>
          </a:p>
        </p:txBody>
      </p:sp>
      <p:graphicFrame>
        <p:nvGraphicFramePr>
          <p:cNvPr id="4" name="表格 3"/>
          <p:cNvGraphicFramePr/>
          <p:nvPr/>
        </p:nvGraphicFramePr>
        <p:xfrm>
          <a:off x="3010715" y="1366399"/>
          <a:ext cx="8728710" cy="48355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1690"/>
                <a:gridCol w="1950720"/>
                <a:gridCol w="2453005"/>
                <a:gridCol w="2233295"/>
              </a:tblGrid>
              <a:tr h="4500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 smtClean="0"/>
                        <a:t>遊戲商</a:t>
                      </a:r>
                      <a:endParaRPr lang="en-US" altLang="zh-CN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品控人員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 smtClean="0">
                          <a:sym typeface="+mn-ea"/>
                        </a:rPr>
                        <a:t>賬本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dirty="0"/>
                        <a:t>合約</a:t>
                      </a:r>
                      <a:endParaRPr lang="zh-CN" altLang="en-US" dirty="0"/>
                    </a:p>
                  </a:txBody>
                  <a:tcPr/>
                </a:tc>
              </a:tr>
              <a:tr h="438531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圆角矩形 4"/>
          <p:cNvSpPr/>
          <p:nvPr/>
        </p:nvSpPr>
        <p:spPr>
          <a:xfrm>
            <a:off x="3333234" y="2828392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提出遊戲上鏈要求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 flipH="1">
            <a:off x="4055472" y="2340327"/>
            <a:ext cx="6233" cy="476853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 184"/>
          <p:cNvSpPr/>
          <p:nvPr/>
        </p:nvSpPr>
        <p:spPr>
          <a:xfrm>
            <a:off x="3927698" y="2083215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398664" y="2828392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審核產品是否</a:t>
            </a:r>
            <a:r>
              <a:rPr lang="zh-CN" altLang="en-US" dirty="0"/>
              <a:t>合法</a:t>
            </a:r>
            <a:endParaRPr lang="zh-CN" altLang="en-US" dirty="0"/>
          </a:p>
        </p:txBody>
      </p:sp>
      <p:sp>
        <p:nvSpPr>
          <p:cNvPr id="9" name="菱形 8"/>
          <p:cNvSpPr/>
          <p:nvPr/>
        </p:nvSpPr>
        <p:spPr>
          <a:xfrm>
            <a:off x="5856783" y="4064623"/>
            <a:ext cx="538367" cy="2937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/>
          <p:nvPr/>
        </p:nvCxnSpPr>
        <p:spPr>
          <a:xfrm>
            <a:off x="6125577" y="3528723"/>
            <a:ext cx="779" cy="535899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endCxn id="14" idx="0"/>
          </p:cNvCxnSpPr>
          <p:nvPr/>
        </p:nvCxnSpPr>
        <p:spPr>
          <a:xfrm>
            <a:off x="6124798" y="4379286"/>
            <a:ext cx="1558" cy="660718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505005" y="3600476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是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98664" y="4466734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否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5397885" y="5040005"/>
            <a:ext cx="1456942" cy="6696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駁回</a:t>
            </a:r>
            <a:endParaRPr lang="zh-CN" altLang="en-US"/>
          </a:p>
          <a:p>
            <a:pPr algn="ctr"/>
            <a:r>
              <a:rPr lang="zh-CN" altLang="en-US"/>
              <a:t>給予建議</a:t>
            </a:r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7323241" y="3689444"/>
            <a:ext cx="1870651" cy="10440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記錄遊戲數據和防止遊戲數據被篡改</a:t>
            </a:r>
            <a:endParaRPr lang="zh-TW" altLang="en-US" dirty="0"/>
          </a:p>
        </p:txBody>
      </p:sp>
      <p:cxnSp>
        <p:nvCxnSpPr>
          <p:cNvPr id="16" name="直接箭头连接符 15"/>
          <p:cNvCxnSpPr>
            <a:stCxn id="9" idx="3"/>
            <a:endCxn id="15" idx="1"/>
          </p:cNvCxnSpPr>
          <p:nvPr/>
        </p:nvCxnSpPr>
        <p:spPr>
          <a:xfrm flipV="1">
            <a:off x="6395150" y="4211491"/>
            <a:ext cx="92837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4790176" y="3163236"/>
            <a:ext cx="608488" cy="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直接箭头连接符 1"/>
          <p:cNvCxnSpPr>
            <a:stCxn id="15" idx="3"/>
            <a:endCxn id="18" idx="1"/>
          </p:cNvCxnSpPr>
          <p:nvPr/>
        </p:nvCxnSpPr>
        <p:spPr>
          <a:xfrm>
            <a:off x="9194165" y="4211320"/>
            <a:ext cx="47498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/>
          <p:cNvSpPr/>
          <p:nvPr/>
        </p:nvSpPr>
        <p:spPr>
          <a:xfrm>
            <a:off x="9668931" y="3690079"/>
            <a:ext cx="1870651" cy="10440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/>
              <a:t>將遊戲放入商場，並進行一系列行銷活動</a:t>
            </a:r>
            <a:endParaRPr lang="zh-CN" altLang="en-US" dirty="0"/>
          </a:p>
        </p:txBody>
      </p:sp>
      <p:cxnSp>
        <p:nvCxnSpPr>
          <p:cNvPr id="19" name="直接箭头连接符 18"/>
          <p:cNvCxnSpPr/>
          <p:nvPr/>
        </p:nvCxnSpPr>
        <p:spPr>
          <a:xfrm>
            <a:off x="10604412" y="4742811"/>
            <a:ext cx="0" cy="494044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 184"/>
          <p:cNvSpPr/>
          <p:nvPr/>
        </p:nvSpPr>
        <p:spPr>
          <a:xfrm>
            <a:off x="10470404" y="5306748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0377546" y="5217170"/>
            <a:ext cx="454223" cy="43574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循序图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3680" y="1024890"/>
            <a:ext cx="7856855" cy="568579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254953" y="159023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zh-CN" altLang="en-US" dirty="0"/>
              <a:t>循序圖</a:t>
            </a:r>
            <a:r>
              <a:rPr lang="en-US" altLang="zh-CN" dirty="0"/>
              <a:t>——</a:t>
            </a:r>
            <a:r>
              <a:rPr lang="zh-CN" altLang="en-US">
                <a:sym typeface="+mn-ea"/>
              </a:rPr>
              <a:t>遊戲上鏈作業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554600" y="211048"/>
            <a:ext cx="9082800" cy="93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685800">
              <a:spcBef>
                <a:spcPct val="0"/>
              </a:spcBef>
              <a:buNone/>
              <a:defRPr sz="36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測試計畫</a:t>
            </a:r>
            <a:endParaRPr lang="zh-CN" altLang="en-US" dirty="0"/>
          </a:p>
        </p:txBody>
      </p:sp>
      <p:graphicFrame>
        <p:nvGraphicFramePr>
          <p:cNvPr id="2" name="表格 1"/>
          <p:cNvGraphicFramePr/>
          <p:nvPr/>
        </p:nvGraphicFramePr>
        <p:xfrm>
          <a:off x="1543050" y="941070"/>
          <a:ext cx="10502265" cy="5163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8415"/>
                <a:gridCol w="1842770"/>
                <a:gridCol w="1520190"/>
                <a:gridCol w="2344420"/>
                <a:gridCol w="1663700"/>
                <a:gridCol w="1842770"/>
              </a:tblGrid>
              <a:tr h="711835"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/>
                        <a:t>方法</a:t>
                      </a: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/>
                        <a:t>參數</a:t>
                      </a: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/>
                        <a:t>預計結果</a:t>
                      </a: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/>
                        <a:t>執行結果</a:t>
                      </a: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/>
                        <a:t>是否通過</a:t>
                      </a:r>
                      <a:endParaRPr lang="zh-CN" altLang="en-US" sz="2000"/>
                    </a:p>
                  </a:txBody>
                  <a:tcPr anchor="ctr"/>
                </a:tc>
              </a:tr>
              <a:tr h="711835">
                <a:tc rowSpan="3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/>
                        <a:t>填入的基本資料</a:t>
                      </a: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Name()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int,String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return(start)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/>
                        <a:t>（尚未測試）</a:t>
                      </a:r>
                      <a:endParaRPr lang="zh-CN" altLang="en-US" sz="2000"/>
                    </a:p>
                  </a:txBody>
                  <a:tcPr anchor="ctr"/>
                </a:tc>
              </a:tr>
              <a:tr h="711835">
                <a:tc vMerge="1"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NO Name()</a:t>
                      </a:r>
                      <a:endParaRPr lang="en-US" altLang="zh-CN" sz="2000"/>
                    </a:p>
                    <a:p>
                      <a:pPr algn="l">
                        <a:buNone/>
                      </a:pP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String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Return plrase input name</a:t>
                      </a:r>
                      <a:endParaRPr lang="en-US" altLang="zh-CN" sz="2000"/>
                    </a:p>
                    <a:p>
                      <a:pPr algn="l">
                        <a:buNone/>
                      </a:pP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>
                          <a:sym typeface="+mn-ea"/>
                        </a:rPr>
                        <a:t>（尚未測試）</a:t>
                      </a:r>
                      <a:endParaRPr lang="zh-CN" altLang="en-US" sz="2000">
                        <a:sym typeface="+mn-ea"/>
                      </a:endParaRPr>
                    </a:p>
                    <a:p>
                      <a:pPr algn="l">
                        <a:buNone/>
                      </a:pPr>
                      <a:endParaRPr lang="zh-CN" altLang="en-US" sz="2000">
                        <a:sym typeface="+mn-ea"/>
                      </a:endParaRPr>
                    </a:p>
                  </a:txBody>
                  <a:tcPr anchor="ctr"/>
                </a:tc>
              </a:tr>
              <a:tr h="711835">
                <a:tc vMerge="1"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Repeat name()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int,String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Reture the name you selected is already is already is use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>
                          <a:sym typeface="+mn-ea"/>
                        </a:rPr>
                        <a:t>（尚未測試）</a:t>
                      </a:r>
                      <a:endParaRPr lang="zh-CN" altLang="en-US" sz="2000">
                        <a:sym typeface="+mn-ea"/>
                      </a:endParaRPr>
                    </a:p>
                    <a:p>
                      <a:pPr algn="l">
                        <a:buNone/>
                      </a:pPr>
                      <a:endParaRPr lang="zh-CN" altLang="en-US" sz="2000">
                        <a:sym typeface="+mn-ea"/>
                      </a:endParaRPr>
                    </a:p>
                  </a:txBody>
                  <a:tcPr anchor="ctr"/>
                </a:tc>
              </a:tr>
              <a:tr h="71183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/>
                        <a:t>交易</a:t>
                      </a: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Order()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int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return()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>
                          <a:sym typeface="+mn-ea"/>
                        </a:rPr>
                        <a:t>（尚未測試）</a:t>
                      </a:r>
                      <a:endParaRPr lang="zh-CN" altLang="en-US" sz="2000">
                        <a:sym typeface="+mn-ea"/>
                      </a:endParaRPr>
                    </a:p>
                    <a:p>
                      <a:pPr algn="l">
                        <a:buNone/>
                      </a:pPr>
                      <a:endParaRPr lang="zh-CN" altLang="en-US" sz="2000">
                        <a:sym typeface="+mn-ea"/>
                      </a:endParaRPr>
                    </a:p>
                  </a:txBody>
                  <a:tcPr anchor="ctr"/>
                </a:tc>
              </a:tr>
              <a:tr h="71183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/>
                        <a:t>一般設定</a:t>
                      </a: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Valume set()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2000"/>
                        <a:t>return(change)</a:t>
                      </a:r>
                      <a:endParaRPr lang="en-US" altLang="zh-CN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zh-CN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2000">
                          <a:sym typeface="+mn-ea"/>
                        </a:rPr>
                        <a:t>（尚未測試）</a:t>
                      </a:r>
                      <a:endParaRPr lang="zh-CN" altLang="en-US" sz="2000">
                        <a:sym typeface="+mn-ea"/>
                      </a:endParaRPr>
                    </a:p>
                    <a:p>
                      <a:pPr algn="l">
                        <a:buNone/>
                      </a:pPr>
                      <a:endParaRPr lang="zh-CN" altLang="en-US" sz="2000">
                        <a:sym typeface="+mn-ea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-13335" y="2975610"/>
            <a:ext cx="145288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條件覆蓋法</a:t>
            </a:r>
            <a:endParaRPr lang="zh-CN" altLang="en-US" sz="20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13335" y="4718685"/>
            <a:ext cx="145288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叙述覆蓋法</a:t>
            </a:r>
            <a:endParaRPr lang="zh-CN" altLang="en-US" sz="20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-13335" y="5478780"/>
            <a:ext cx="145288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決策覆蓋法</a:t>
            </a:r>
            <a:endParaRPr lang="zh-CN" altLang="en-US" sz="20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110740" y="118745"/>
            <a:ext cx="798830" cy="5823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zh-CN" altLang="en-US" dirty="0"/>
              <a:t>目前執行進度報告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4739005" y="44450"/>
            <a:ext cx="4090670" cy="673544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11" name="表格 10"/>
          <p:cNvGraphicFramePr/>
          <p:nvPr/>
        </p:nvGraphicFramePr>
        <p:xfrm>
          <a:off x="3408680" y="44450"/>
          <a:ext cx="8320405" cy="673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6745"/>
                <a:gridCol w="2533015"/>
                <a:gridCol w="1264285"/>
                <a:gridCol w="3896360"/>
              </a:tblGrid>
              <a:tr h="2901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400" b="1">
                          <a:solidFill>
                            <a:srgbClr val="FFFFFF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序號</a:t>
                      </a:r>
                      <a:endParaRPr lang="zh-CN" altLang="en-US" sz="1400" b="1">
                        <a:solidFill>
                          <a:srgbClr val="FFFFFF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C6E0B4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C6E0B4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400" b="1">
                          <a:solidFill>
                            <a:srgbClr val="FFFFFF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專案內容描述</a:t>
                      </a:r>
                      <a:endParaRPr lang="zh-CN" altLang="en-US" sz="1400" b="1">
                        <a:solidFill>
                          <a:srgbClr val="FFFFFF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C6E0B4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C6E0B4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600" b="1">
                          <a:solidFill>
                            <a:srgbClr val="FFFFFF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工作性質</a:t>
                      </a:r>
                      <a:endParaRPr lang="zh-CN" altLang="en-US" sz="1600" b="1">
                        <a:solidFill>
                          <a:srgbClr val="FFFFFF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C6E0B4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C6E0B4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任務狀態</a:t>
                      </a:r>
                      <a:endParaRPr lang="zh-CN" altLang="en-US" sz="1600" b="1">
                        <a:solidFill>
                          <a:srgbClr val="FFFFFF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C6E0B4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C6E0B4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1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選題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61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完成</a:t>
                      </a:r>
                      <a:endParaRPr lang="zh-CN" altLang="en-US" sz="900" b="1">
                        <a:solidFill>
                          <a:srgbClr val="0061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EFCE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61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完成</a:t>
                      </a:r>
                      <a:endParaRPr lang="zh-CN" altLang="en-US" sz="900" b="1">
                        <a:solidFill>
                          <a:srgbClr val="0061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EFCE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2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專案市場分析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61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完成</a:t>
                      </a:r>
                      <a:endParaRPr lang="zh-CN" altLang="en-US" sz="900" b="1">
                        <a:solidFill>
                          <a:srgbClr val="0061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EFCE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65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進行中</a:t>
                      </a:r>
                      <a:endParaRPr lang="zh-CN" altLang="en-US" sz="900" b="1">
                        <a:solidFill>
                          <a:srgbClr val="9C65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9C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3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利害關係人分析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61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完成</a:t>
                      </a:r>
                      <a:endParaRPr lang="zh-CN" altLang="en-US" sz="900" b="1">
                        <a:solidFill>
                          <a:srgbClr val="0061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EFCE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61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完成</a:t>
                      </a:r>
                      <a:endParaRPr lang="zh-CN" altLang="en-US" sz="900" b="1">
                        <a:solidFill>
                          <a:srgbClr val="0061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EFCE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4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會員註冊、修改個資作業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61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完成</a:t>
                      </a:r>
                      <a:endParaRPr lang="zh-CN" altLang="en-US" sz="900" b="1">
                        <a:solidFill>
                          <a:srgbClr val="0061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EFCE"/>
                    </a:solidFill>
                  </a:tcPr>
                </a:tc>
              </a:tr>
              <a:tr h="21082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5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用戶登入、登出平臺作業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61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完成</a:t>
                      </a:r>
                      <a:endParaRPr lang="zh-CN" altLang="en-US" sz="900" b="1">
                        <a:solidFill>
                          <a:srgbClr val="0061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EFCE"/>
                    </a:solidFill>
                  </a:tcPr>
                </a:tc>
              </a:tr>
              <a:tr h="211455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6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  <a:cs typeface="华文楷体" panose="02010600040101010101" charset="-122"/>
                        </a:rPr>
                        <a:t>Coin交易作業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61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完成</a:t>
                      </a:r>
                      <a:endParaRPr lang="zh-CN" altLang="en-US" sz="900" b="1">
                        <a:solidFill>
                          <a:srgbClr val="0061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EFCE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7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遊戲使用作業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61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完成</a:t>
                      </a:r>
                      <a:endParaRPr lang="zh-CN" altLang="en-US" sz="900" b="1">
                        <a:solidFill>
                          <a:srgbClr val="0061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EFCE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8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遊戲上鏈作業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61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完成</a:t>
                      </a:r>
                      <a:endParaRPr lang="zh-CN" altLang="en-US" sz="900" b="1">
                        <a:solidFill>
                          <a:srgbClr val="0061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EFCE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9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遊戲商店交易作業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188595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10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遊戲交流作業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11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  <a:cs typeface="华文楷体" panose="02010600040101010101" charset="-122"/>
                        </a:rPr>
                        <a:t>UI設計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65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進行中</a:t>
                      </a:r>
                      <a:endParaRPr lang="zh-CN" altLang="en-US" sz="900" b="1">
                        <a:solidFill>
                          <a:srgbClr val="9C65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9C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65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進行中</a:t>
                      </a:r>
                      <a:endParaRPr lang="zh-CN" altLang="en-US" sz="900" b="1">
                        <a:solidFill>
                          <a:srgbClr val="9C65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9C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12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智能合約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13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帳本部署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139065"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14</a:t>
                      </a:r>
                      <a:endParaRPr lang="en-US" altLang="en-US" sz="20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區塊鏈架構</a:t>
                      </a:r>
                      <a:endParaRPr lang="zh-CN" altLang="en-US" sz="1600" b="1">
                        <a:solidFill>
                          <a:srgbClr val="000000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實踐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  <a:tr h="228600"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vMerge="1">
                  <a:tcPr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000000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設計</a:t>
                      </a:r>
                      <a:endParaRPr lang="zh-CN" altLang="en-US" sz="900" b="1">
                        <a:solidFill>
                          <a:srgbClr val="000000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00000"/>
                        </a:lnSpc>
                        <a:buNone/>
                      </a:pPr>
                      <a:r>
                        <a:rPr lang="zh-CN" sz="900" b="1">
                          <a:solidFill>
                            <a:srgbClr val="9C0006"/>
                          </a:solidFill>
                          <a:latin typeface="华文仿宋" panose="02010600040101010101" charset="-122"/>
                          <a:ea typeface="华文仿宋" panose="02010600040101010101" charset="-122"/>
                        </a:rPr>
                        <a:t>未開始</a:t>
                      </a:r>
                      <a:endParaRPr lang="zh-CN" altLang="en-US" sz="900" b="1">
                        <a:solidFill>
                          <a:srgbClr val="9C0006"/>
                        </a:solidFill>
                        <a:latin typeface="华文仿宋" panose="02010600040101010101" charset="-122"/>
                        <a:ea typeface="华文仿宋" panose="02010600040101010101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7CE"/>
                    </a:solidFill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事件表</a:t>
            </a:r>
            <a:endParaRPr lang="zh-CN" altLang="en-US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057400" y="1147445"/>
          <a:ext cx="9640570" cy="5612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20285"/>
                <a:gridCol w="4820285"/>
              </a:tblGrid>
              <a:tr h="4610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400"/>
                        <a:t>事件名稱</a:t>
                      </a:r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400"/>
                        <a:t>使用案例名稱</a:t>
                      </a:r>
                      <a:endParaRPr lang="zh-CN" altLang="en-US" sz="2400"/>
                    </a:p>
                  </a:txBody>
                  <a:tcPr/>
                </a:tc>
              </a:tr>
              <a:tr h="8388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800">
                          <a:sym typeface="+mn-ea"/>
                        </a:rPr>
                        <a:t>1</a:t>
                      </a:r>
                      <a:r>
                        <a:rPr lang="zh-CN" altLang="en-US" sz="2800">
                          <a:sym typeface="+mn-ea"/>
                        </a:rPr>
                        <a:t>、用戶建立用戶資料</a:t>
                      </a:r>
                      <a:endParaRPr lang="zh-CN" altLang="en-US" sz="2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2800">
                          <a:sym typeface="+mn-ea"/>
                        </a:rPr>
                        <a:t>2</a:t>
                      </a:r>
                      <a:r>
                        <a:rPr lang="zh-CN" altLang="en-US" sz="2800">
                          <a:sym typeface="+mn-ea"/>
                        </a:rPr>
                        <a:t>、個資修改作業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800">
                          <a:sym typeface="+mn-ea"/>
                        </a:rPr>
                        <a:t>1</a:t>
                      </a:r>
                      <a:r>
                        <a:rPr lang="zh-CN" altLang="en-US" sz="2800">
                          <a:sym typeface="+mn-ea"/>
                        </a:rPr>
                        <a:t>、會員註冊、修改個資作業</a:t>
                      </a:r>
                      <a:endParaRPr lang="zh-CN" altLang="en-US" sz="2800"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zh-CN" altLang="en-US" sz="2800">
                        <a:sym typeface="+mn-ea"/>
                      </a:endParaRPr>
                    </a:p>
                  </a:txBody>
                  <a:tcPr/>
                </a:tc>
              </a:tr>
              <a:tr h="8388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800"/>
                        <a:t>3</a:t>
                      </a:r>
                      <a:r>
                        <a:rPr lang="zh-CN" altLang="en-US" sz="2800"/>
                        <a:t>、</a:t>
                      </a:r>
                      <a:r>
                        <a:rPr lang="zh-CN" altLang="en-US" sz="2800">
                          <a:sym typeface="+mn-ea"/>
                        </a:rPr>
                        <a:t>用戶登入平臺作業</a:t>
                      </a:r>
                      <a:endParaRPr lang="zh-CN" altLang="en-US" sz="2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2800">
                          <a:sym typeface="+mn-ea"/>
                        </a:rPr>
                        <a:t>4</a:t>
                      </a:r>
                      <a:r>
                        <a:rPr lang="zh-CN" altLang="en-US" sz="2800">
                          <a:sym typeface="+mn-ea"/>
                        </a:rPr>
                        <a:t>、用戶登出平臺作業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800">
                          <a:sym typeface="+mn-ea"/>
                        </a:rPr>
                        <a:t>2</a:t>
                      </a:r>
                      <a:r>
                        <a:rPr lang="zh-CN" altLang="en-US" sz="2800">
                          <a:sym typeface="+mn-ea"/>
                        </a:rPr>
                        <a:t>、用戶登入、登出平臺作業</a:t>
                      </a:r>
                      <a:endParaRPr lang="zh-CN" altLang="en-US" sz="2800">
                        <a:sym typeface="+mn-ea"/>
                      </a:endParaRPr>
                    </a:p>
                  </a:txBody>
                  <a:tcPr/>
                </a:tc>
              </a:tr>
              <a:tr h="58356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800">
                          <a:sym typeface="+mn-ea"/>
                        </a:rPr>
                        <a:t>5</a:t>
                      </a:r>
                      <a:r>
                        <a:rPr lang="zh-CN" altLang="en-US" sz="2800">
                          <a:sym typeface="+mn-ea"/>
                        </a:rPr>
                        <a:t>、玩家貨幣兌換</a:t>
                      </a:r>
                      <a:r>
                        <a:rPr lang="en-US" altLang="zh-CN" sz="2800">
                          <a:sym typeface="+mn-ea"/>
                        </a:rPr>
                        <a:t>Cion</a:t>
                      </a:r>
                      <a:endParaRPr lang="en-US" altLang="zh-CN" sz="2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2800">
                          <a:sym typeface="+mn-ea"/>
                        </a:rPr>
                        <a:t>6</a:t>
                      </a:r>
                      <a:r>
                        <a:rPr lang="zh-CN" altLang="en-US" sz="2800">
                          <a:sym typeface="+mn-ea"/>
                        </a:rPr>
                        <a:t>、玩家購買遊戲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800">
                          <a:sym typeface="+mn-ea"/>
                        </a:rPr>
                        <a:t>3</a:t>
                      </a:r>
                      <a:r>
                        <a:rPr lang="zh-CN" altLang="en-US" sz="2800">
                          <a:sym typeface="+mn-ea"/>
                        </a:rPr>
                        <a:t>、</a:t>
                      </a:r>
                      <a:r>
                        <a:rPr lang="en-US" altLang="zh-CN" sz="2800">
                          <a:sym typeface="+mn-ea"/>
                        </a:rPr>
                        <a:t>Coin</a:t>
                      </a:r>
                      <a:r>
                        <a:rPr lang="zh-CN" altLang="en-US" sz="2800">
                          <a:sym typeface="+mn-ea"/>
                        </a:rPr>
                        <a:t>交易作業</a:t>
                      </a:r>
                      <a:endParaRPr lang="zh-CN" altLang="en-US" sz="2800">
                        <a:sym typeface="+mn-ea"/>
                      </a:endParaRPr>
                    </a:p>
                  </a:txBody>
                  <a:tcPr/>
                </a:tc>
              </a:tr>
              <a:tr h="6915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800" dirty="0">
                          <a:sym typeface="+mn-ea"/>
                        </a:rPr>
                        <a:t>7</a:t>
                      </a:r>
                      <a:r>
                        <a:rPr lang="zh-CN" altLang="en-US" sz="2800" dirty="0">
                          <a:sym typeface="+mn-ea"/>
                        </a:rPr>
                        <a:t>、玩家登入遊戲</a:t>
                      </a:r>
                      <a:endParaRPr lang="zh-CN" altLang="en-US" sz="2800" dirty="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2800" dirty="0">
                          <a:sym typeface="+mn-ea"/>
                        </a:rPr>
                        <a:t>8</a:t>
                      </a:r>
                      <a:r>
                        <a:rPr lang="zh-CN" altLang="en-US" sz="2800" dirty="0">
                          <a:sym typeface="+mn-ea"/>
                        </a:rPr>
                        <a:t>、玩家退出遊戲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800">
                          <a:sym typeface="+mn-ea"/>
                        </a:rPr>
                        <a:t>4</a:t>
                      </a:r>
                      <a:r>
                        <a:rPr lang="zh-CN" altLang="en-US" sz="2800">
                          <a:sym typeface="+mn-ea"/>
                        </a:rPr>
                        <a:t>、遊戲使用作業</a:t>
                      </a:r>
                      <a:endParaRPr lang="zh-CN" altLang="en-US" sz="2800">
                        <a:sym typeface="+mn-ea"/>
                      </a:endParaRPr>
                    </a:p>
                  </a:txBody>
                  <a:tcPr/>
                </a:tc>
              </a:tr>
              <a:tr h="8394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800" dirty="0">
                          <a:sym typeface="+mn-ea"/>
                        </a:rPr>
                        <a:t>9</a:t>
                      </a:r>
                      <a:r>
                        <a:rPr lang="zh-CN" altLang="en-US" sz="2800" dirty="0">
                          <a:sym typeface="+mn-ea"/>
                        </a:rPr>
                        <a:t>、遊戲商申請遊戲上鏈</a:t>
                      </a:r>
                      <a:endParaRPr lang="en-US" altLang="zh-CN" sz="2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2800">
                          <a:sym typeface="+mn-ea"/>
                        </a:rPr>
                        <a:t>10</a:t>
                      </a:r>
                      <a:r>
                        <a:rPr lang="zh-CN" altLang="en-US" sz="2800">
                          <a:sym typeface="+mn-ea"/>
                        </a:rPr>
                        <a:t>、遊戲審核</a:t>
                      </a:r>
                      <a:endParaRPr lang="zh-CN" altLang="en-US" sz="2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2800">
                          <a:sym typeface="+mn-ea"/>
                        </a:rPr>
                        <a:t>11</a:t>
                      </a:r>
                      <a:r>
                        <a:rPr lang="zh-CN" altLang="en-US" sz="2800">
                          <a:sym typeface="+mn-ea"/>
                        </a:rPr>
                        <a:t>、遊戲數據上鏈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2800" dirty="0">
                          <a:sym typeface="+mn-ea"/>
                        </a:rPr>
                        <a:t>5</a:t>
                      </a:r>
                      <a:r>
                        <a:rPr lang="zh-CN" altLang="en-US" sz="2800" dirty="0">
                          <a:sym typeface="+mn-ea"/>
                        </a:rPr>
                        <a:t>、遊戲上鏈作業</a:t>
                      </a:r>
                      <a:endParaRPr lang="zh-CN" altLang="en-US" sz="2800" dirty="0"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34845" y="1542415"/>
            <a:ext cx="9535160" cy="53740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315" y="1778000"/>
            <a:ext cx="8187690" cy="5205095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254953" y="159023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en-US" altLang="zh-CN" dirty="0"/>
              <a:t>UI</a:t>
            </a:r>
            <a:r>
              <a:rPr lang="zh-CN" altLang="en-US" dirty="0"/>
              <a:t>介面展示</a:t>
            </a:r>
            <a:endParaRPr lang="zh-CN" altLang="en-US" dirty="0"/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pc="150" smtClean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THANK YOU FOR YOUR ATTENTION!</a:t>
            </a:r>
            <a:endParaRPr lang="en-US" altLang="zh-CN" spc="150" smtClean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任意多边形 2"/>
          <p:cNvSpPr>
            <a:spLocks noChangeAspect="1"/>
          </p:cNvSpPr>
          <p:nvPr>
            <p:custDataLst>
              <p:tags r:id="rId2"/>
            </p:custDataLst>
          </p:nvPr>
        </p:nvSpPr>
        <p:spPr>
          <a:xfrm>
            <a:off x="5141913" y="2686051"/>
            <a:ext cx="969962" cy="969963"/>
          </a:xfrm>
          <a:custGeom>
            <a:avLst/>
            <a:gdLst>
              <a:gd name="connsiteX0" fmla="*/ 157193 w 970530"/>
              <a:gd name="connsiteY0" fmla="*/ 238654 h 968938"/>
              <a:gd name="connsiteX1" fmla="*/ 154926 w 970530"/>
              <a:gd name="connsiteY1" fmla="*/ 240047 h 968938"/>
              <a:gd name="connsiteX2" fmla="*/ 158049 w 970530"/>
              <a:gd name="connsiteY2" fmla="*/ 240047 h 968938"/>
              <a:gd name="connsiteX3" fmla="*/ 152692 w 970530"/>
              <a:gd name="connsiteY3" fmla="*/ 236963 h 968938"/>
              <a:gd name="connsiteX4" fmla="*/ 152692 w 970530"/>
              <a:gd name="connsiteY4" fmla="*/ 240047 h 968938"/>
              <a:gd name="connsiteX5" fmla="*/ 154587 w 970530"/>
              <a:gd name="connsiteY5" fmla="*/ 240047 h 968938"/>
              <a:gd name="connsiteX6" fmla="*/ 148213 w 970530"/>
              <a:gd name="connsiteY6" fmla="*/ 229675 h 968938"/>
              <a:gd name="connsiteX7" fmla="*/ 145947 w 970530"/>
              <a:gd name="connsiteY7" fmla="*/ 231066 h 968938"/>
              <a:gd name="connsiteX8" fmla="*/ 149068 w 970530"/>
              <a:gd name="connsiteY8" fmla="*/ 231066 h 968938"/>
              <a:gd name="connsiteX9" fmla="*/ 143712 w 970530"/>
              <a:gd name="connsiteY9" fmla="*/ 227983 h 968938"/>
              <a:gd name="connsiteX10" fmla="*/ 143712 w 970530"/>
              <a:gd name="connsiteY10" fmla="*/ 231066 h 968938"/>
              <a:gd name="connsiteX11" fmla="*/ 145606 w 970530"/>
              <a:gd name="connsiteY11" fmla="*/ 231066 h 968938"/>
              <a:gd name="connsiteX12" fmla="*/ 139233 w 970530"/>
              <a:gd name="connsiteY12" fmla="*/ 220695 h 968938"/>
              <a:gd name="connsiteX13" fmla="*/ 136967 w 970530"/>
              <a:gd name="connsiteY13" fmla="*/ 222086 h 968938"/>
              <a:gd name="connsiteX14" fmla="*/ 140088 w 970530"/>
              <a:gd name="connsiteY14" fmla="*/ 222086 h 968938"/>
              <a:gd name="connsiteX15" fmla="*/ 134732 w 970530"/>
              <a:gd name="connsiteY15" fmla="*/ 219003 h 968938"/>
              <a:gd name="connsiteX16" fmla="*/ 134732 w 970530"/>
              <a:gd name="connsiteY16" fmla="*/ 222086 h 968938"/>
              <a:gd name="connsiteX17" fmla="*/ 136626 w 970530"/>
              <a:gd name="connsiteY17" fmla="*/ 222086 h 968938"/>
              <a:gd name="connsiteX18" fmla="*/ 130253 w 970530"/>
              <a:gd name="connsiteY18" fmla="*/ 211715 h 968938"/>
              <a:gd name="connsiteX19" fmla="*/ 127987 w 970530"/>
              <a:gd name="connsiteY19" fmla="*/ 213106 h 968938"/>
              <a:gd name="connsiteX20" fmla="*/ 131108 w 970530"/>
              <a:gd name="connsiteY20" fmla="*/ 213106 h 968938"/>
              <a:gd name="connsiteX21" fmla="*/ 125752 w 970530"/>
              <a:gd name="connsiteY21" fmla="*/ 210023 h 968938"/>
              <a:gd name="connsiteX22" fmla="*/ 125752 w 970530"/>
              <a:gd name="connsiteY22" fmla="*/ 213106 h 968938"/>
              <a:gd name="connsiteX23" fmla="*/ 127646 w 970530"/>
              <a:gd name="connsiteY23" fmla="*/ 213106 h 968938"/>
              <a:gd name="connsiteX24" fmla="*/ 121272 w 970530"/>
              <a:gd name="connsiteY24" fmla="*/ 202733 h 968938"/>
              <a:gd name="connsiteX25" fmla="*/ 119005 w 970530"/>
              <a:gd name="connsiteY25" fmla="*/ 204126 h 968938"/>
              <a:gd name="connsiteX26" fmla="*/ 122128 w 970530"/>
              <a:gd name="connsiteY26" fmla="*/ 204126 h 968938"/>
              <a:gd name="connsiteX27" fmla="*/ 116771 w 970530"/>
              <a:gd name="connsiteY27" fmla="*/ 201042 h 968938"/>
              <a:gd name="connsiteX28" fmla="*/ 116771 w 970530"/>
              <a:gd name="connsiteY28" fmla="*/ 204126 h 968938"/>
              <a:gd name="connsiteX29" fmla="*/ 118666 w 970530"/>
              <a:gd name="connsiteY29" fmla="*/ 204126 h 968938"/>
              <a:gd name="connsiteX30" fmla="*/ 112292 w 970530"/>
              <a:gd name="connsiteY30" fmla="*/ 193754 h 968938"/>
              <a:gd name="connsiteX31" fmla="*/ 111919 w 970530"/>
              <a:gd name="connsiteY31" fmla="*/ 193983 h 968938"/>
              <a:gd name="connsiteX32" fmla="*/ 111919 w 970530"/>
              <a:gd name="connsiteY32" fmla="*/ 195145 h 968938"/>
              <a:gd name="connsiteX33" fmla="*/ 113147 w 970530"/>
              <a:gd name="connsiteY33" fmla="*/ 195145 h 968938"/>
              <a:gd name="connsiteX34" fmla="*/ 233958 w 970530"/>
              <a:gd name="connsiteY34" fmla="*/ 0 h 968938"/>
              <a:gd name="connsiteX35" fmla="*/ 320874 w 970530"/>
              <a:gd name="connsiteY35" fmla="*/ 8930 h 968938"/>
              <a:gd name="connsiteX36" fmla="*/ 315034 w 970530"/>
              <a:gd name="connsiteY36" fmla="*/ 21406 h 968938"/>
              <a:gd name="connsiteX37" fmla="*/ 325726 w 970530"/>
              <a:gd name="connsiteY37" fmla="*/ 22505 h 968938"/>
              <a:gd name="connsiteX38" fmla="*/ 322127 w 970530"/>
              <a:gd name="connsiteY38" fmla="*/ 30193 h 968938"/>
              <a:gd name="connsiteX39" fmla="*/ 334707 w 970530"/>
              <a:gd name="connsiteY39" fmla="*/ 31486 h 968938"/>
              <a:gd name="connsiteX40" fmla="*/ 331109 w 970530"/>
              <a:gd name="connsiteY40" fmla="*/ 39174 h 968938"/>
              <a:gd name="connsiteX41" fmla="*/ 343687 w 970530"/>
              <a:gd name="connsiteY41" fmla="*/ 40466 h 968938"/>
              <a:gd name="connsiteX42" fmla="*/ 340089 w 970530"/>
              <a:gd name="connsiteY42" fmla="*/ 48154 h 968938"/>
              <a:gd name="connsiteX43" fmla="*/ 352667 w 970530"/>
              <a:gd name="connsiteY43" fmla="*/ 49446 h 968938"/>
              <a:gd name="connsiteX44" fmla="*/ 349069 w 970530"/>
              <a:gd name="connsiteY44" fmla="*/ 57134 h 968938"/>
              <a:gd name="connsiteX45" fmla="*/ 361647 w 970530"/>
              <a:gd name="connsiteY45" fmla="*/ 58426 h 968938"/>
              <a:gd name="connsiteX46" fmla="*/ 358622 w 970530"/>
              <a:gd name="connsiteY46" fmla="*/ 64889 h 968938"/>
              <a:gd name="connsiteX47" fmla="*/ 370285 w 970530"/>
              <a:gd name="connsiteY47" fmla="*/ 64889 h 968938"/>
              <a:gd name="connsiteX48" fmla="*/ 370285 w 970530"/>
              <a:gd name="connsiteY48" fmla="*/ 67372 h 968938"/>
              <a:gd name="connsiteX49" fmla="*/ 370628 w 970530"/>
              <a:gd name="connsiteY49" fmla="*/ 67407 h 968938"/>
              <a:gd name="connsiteX50" fmla="*/ 370285 w 970530"/>
              <a:gd name="connsiteY50" fmla="*/ 68140 h 968938"/>
              <a:gd name="connsiteX51" fmla="*/ 370285 w 970530"/>
              <a:gd name="connsiteY51" fmla="*/ 75429 h 968938"/>
              <a:gd name="connsiteX52" fmla="*/ 379608 w 970530"/>
              <a:gd name="connsiteY52" fmla="*/ 76387 h 968938"/>
              <a:gd name="connsiteX53" fmla="*/ 376010 w 970530"/>
              <a:gd name="connsiteY53" fmla="*/ 84075 h 968938"/>
              <a:gd name="connsiteX54" fmla="*/ 388588 w 970530"/>
              <a:gd name="connsiteY54" fmla="*/ 85367 h 968938"/>
              <a:gd name="connsiteX55" fmla="*/ 384990 w 970530"/>
              <a:gd name="connsiteY55" fmla="*/ 93055 h 968938"/>
              <a:gd name="connsiteX56" fmla="*/ 397568 w 970530"/>
              <a:gd name="connsiteY56" fmla="*/ 94347 h 968938"/>
              <a:gd name="connsiteX57" fmla="*/ 393969 w 970530"/>
              <a:gd name="connsiteY57" fmla="*/ 102035 h 968938"/>
              <a:gd name="connsiteX58" fmla="*/ 406549 w 970530"/>
              <a:gd name="connsiteY58" fmla="*/ 103328 h 968938"/>
              <a:gd name="connsiteX59" fmla="*/ 402951 w 970530"/>
              <a:gd name="connsiteY59" fmla="*/ 111015 h 968938"/>
              <a:gd name="connsiteX60" fmla="*/ 415529 w 970530"/>
              <a:gd name="connsiteY60" fmla="*/ 112308 h 968938"/>
              <a:gd name="connsiteX61" fmla="*/ 413482 w 970530"/>
              <a:gd name="connsiteY61" fmla="*/ 116681 h 968938"/>
              <a:gd name="connsiteX62" fmla="*/ 478036 w 970530"/>
              <a:gd name="connsiteY62" fmla="*/ 116681 h 968938"/>
              <a:gd name="connsiteX63" fmla="*/ 478036 w 970530"/>
              <a:gd name="connsiteY63" fmla="*/ 10120 h 968938"/>
              <a:gd name="connsiteX64" fmla="*/ 551260 w 970530"/>
              <a:gd name="connsiteY64" fmla="*/ 10120 h 968938"/>
              <a:gd name="connsiteX65" fmla="*/ 551260 w 970530"/>
              <a:gd name="connsiteY65" fmla="*/ 23695 h 968938"/>
              <a:gd name="connsiteX66" fmla="*/ 556112 w 970530"/>
              <a:gd name="connsiteY66" fmla="*/ 23695 h 968938"/>
              <a:gd name="connsiteX67" fmla="*/ 556112 w 970530"/>
              <a:gd name="connsiteY67" fmla="*/ 32676 h 968938"/>
              <a:gd name="connsiteX68" fmla="*/ 565093 w 970530"/>
              <a:gd name="connsiteY68" fmla="*/ 32676 h 968938"/>
              <a:gd name="connsiteX69" fmla="*/ 565093 w 970530"/>
              <a:gd name="connsiteY69" fmla="*/ 41656 h 968938"/>
              <a:gd name="connsiteX70" fmla="*/ 574073 w 970530"/>
              <a:gd name="connsiteY70" fmla="*/ 41656 h 968938"/>
              <a:gd name="connsiteX71" fmla="*/ 574073 w 970530"/>
              <a:gd name="connsiteY71" fmla="*/ 50636 h 968938"/>
              <a:gd name="connsiteX72" fmla="*/ 583053 w 970530"/>
              <a:gd name="connsiteY72" fmla="*/ 50636 h 968938"/>
              <a:gd name="connsiteX73" fmla="*/ 583053 w 970530"/>
              <a:gd name="connsiteY73" fmla="*/ 59616 h 968938"/>
              <a:gd name="connsiteX74" fmla="*/ 592033 w 970530"/>
              <a:gd name="connsiteY74" fmla="*/ 59616 h 968938"/>
              <a:gd name="connsiteX75" fmla="*/ 592033 w 970530"/>
              <a:gd name="connsiteY75" fmla="*/ 68597 h 968938"/>
              <a:gd name="connsiteX76" fmla="*/ 601014 w 970530"/>
              <a:gd name="connsiteY76" fmla="*/ 68597 h 968938"/>
              <a:gd name="connsiteX77" fmla="*/ 601014 w 970530"/>
              <a:gd name="connsiteY77" fmla="*/ 77577 h 968938"/>
              <a:gd name="connsiteX78" fmla="*/ 609994 w 970530"/>
              <a:gd name="connsiteY78" fmla="*/ 77577 h 968938"/>
              <a:gd name="connsiteX79" fmla="*/ 609994 w 970530"/>
              <a:gd name="connsiteY79" fmla="*/ 86557 h 968938"/>
              <a:gd name="connsiteX80" fmla="*/ 618974 w 970530"/>
              <a:gd name="connsiteY80" fmla="*/ 86557 h 968938"/>
              <a:gd name="connsiteX81" fmla="*/ 618974 w 970530"/>
              <a:gd name="connsiteY81" fmla="*/ 95537 h 968938"/>
              <a:gd name="connsiteX82" fmla="*/ 627954 w 970530"/>
              <a:gd name="connsiteY82" fmla="*/ 95537 h 968938"/>
              <a:gd name="connsiteX83" fmla="*/ 627954 w 970530"/>
              <a:gd name="connsiteY83" fmla="*/ 104518 h 968938"/>
              <a:gd name="connsiteX84" fmla="*/ 636935 w 970530"/>
              <a:gd name="connsiteY84" fmla="*/ 104518 h 968938"/>
              <a:gd name="connsiteX85" fmla="*/ 636935 w 970530"/>
              <a:gd name="connsiteY85" fmla="*/ 113498 h 968938"/>
              <a:gd name="connsiteX86" fmla="*/ 645915 w 970530"/>
              <a:gd name="connsiteY86" fmla="*/ 113498 h 968938"/>
              <a:gd name="connsiteX87" fmla="*/ 645915 w 970530"/>
              <a:gd name="connsiteY87" fmla="*/ 122478 h 968938"/>
              <a:gd name="connsiteX88" fmla="*/ 654895 w 970530"/>
              <a:gd name="connsiteY88" fmla="*/ 122478 h 968938"/>
              <a:gd name="connsiteX89" fmla="*/ 654895 w 970530"/>
              <a:gd name="connsiteY89" fmla="*/ 131458 h 968938"/>
              <a:gd name="connsiteX90" fmla="*/ 663875 w 970530"/>
              <a:gd name="connsiteY90" fmla="*/ 131458 h 968938"/>
              <a:gd name="connsiteX91" fmla="*/ 663875 w 970530"/>
              <a:gd name="connsiteY91" fmla="*/ 140439 h 968938"/>
              <a:gd name="connsiteX92" fmla="*/ 672856 w 970530"/>
              <a:gd name="connsiteY92" fmla="*/ 140439 h 968938"/>
              <a:gd name="connsiteX93" fmla="*/ 672856 w 970530"/>
              <a:gd name="connsiteY93" fmla="*/ 149419 h 968938"/>
              <a:gd name="connsiteX94" fmla="*/ 681836 w 970530"/>
              <a:gd name="connsiteY94" fmla="*/ 149419 h 968938"/>
              <a:gd name="connsiteX95" fmla="*/ 681836 w 970530"/>
              <a:gd name="connsiteY95" fmla="*/ 158399 h 968938"/>
              <a:gd name="connsiteX96" fmla="*/ 690816 w 970530"/>
              <a:gd name="connsiteY96" fmla="*/ 158399 h 968938"/>
              <a:gd name="connsiteX97" fmla="*/ 690816 w 970530"/>
              <a:gd name="connsiteY97" fmla="*/ 167379 h 968938"/>
              <a:gd name="connsiteX98" fmla="*/ 699796 w 970530"/>
              <a:gd name="connsiteY98" fmla="*/ 167379 h 968938"/>
              <a:gd name="connsiteX99" fmla="*/ 699796 w 970530"/>
              <a:gd name="connsiteY99" fmla="*/ 176360 h 968938"/>
              <a:gd name="connsiteX100" fmla="*/ 708777 w 970530"/>
              <a:gd name="connsiteY100" fmla="*/ 176360 h 968938"/>
              <a:gd name="connsiteX101" fmla="*/ 708777 w 970530"/>
              <a:gd name="connsiteY101" fmla="*/ 185340 h 968938"/>
              <a:gd name="connsiteX102" fmla="*/ 717757 w 970530"/>
              <a:gd name="connsiteY102" fmla="*/ 185340 h 968938"/>
              <a:gd name="connsiteX103" fmla="*/ 717757 w 970530"/>
              <a:gd name="connsiteY103" fmla="*/ 194320 h 968938"/>
              <a:gd name="connsiteX104" fmla="*/ 726737 w 970530"/>
              <a:gd name="connsiteY104" fmla="*/ 194320 h 968938"/>
              <a:gd name="connsiteX105" fmla="*/ 726737 w 970530"/>
              <a:gd name="connsiteY105" fmla="*/ 203300 h 968938"/>
              <a:gd name="connsiteX106" fmla="*/ 735717 w 970530"/>
              <a:gd name="connsiteY106" fmla="*/ 203300 h 968938"/>
              <a:gd name="connsiteX107" fmla="*/ 735717 w 970530"/>
              <a:gd name="connsiteY107" fmla="*/ 212280 h 968938"/>
              <a:gd name="connsiteX108" fmla="*/ 744697 w 970530"/>
              <a:gd name="connsiteY108" fmla="*/ 212280 h 968938"/>
              <a:gd name="connsiteX109" fmla="*/ 744697 w 970530"/>
              <a:gd name="connsiteY109" fmla="*/ 221261 h 968938"/>
              <a:gd name="connsiteX110" fmla="*/ 753678 w 970530"/>
              <a:gd name="connsiteY110" fmla="*/ 221261 h 968938"/>
              <a:gd name="connsiteX111" fmla="*/ 753678 w 970530"/>
              <a:gd name="connsiteY111" fmla="*/ 230241 h 968938"/>
              <a:gd name="connsiteX112" fmla="*/ 762658 w 970530"/>
              <a:gd name="connsiteY112" fmla="*/ 230241 h 968938"/>
              <a:gd name="connsiteX113" fmla="*/ 762658 w 970530"/>
              <a:gd name="connsiteY113" fmla="*/ 239221 h 968938"/>
              <a:gd name="connsiteX114" fmla="*/ 771638 w 970530"/>
              <a:gd name="connsiteY114" fmla="*/ 239221 h 968938"/>
              <a:gd name="connsiteX115" fmla="*/ 771638 w 970530"/>
              <a:gd name="connsiteY115" fmla="*/ 248202 h 968938"/>
              <a:gd name="connsiteX116" fmla="*/ 780619 w 970530"/>
              <a:gd name="connsiteY116" fmla="*/ 248202 h 968938"/>
              <a:gd name="connsiteX117" fmla="*/ 780619 w 970530"/>
              <a:gd name="connsiteY117" fmla="*/ 256174 h 968938"/>
              <a:gd name="connsiteX118" fmla="*/ 781627 w 970530"/>
              <a:gd name="connsiteY118" fmla="*/ 257182 h 968938"/>
              <a:gd name="connsiteX119" fmla="*/ 789599 w 970530"/>
              <a:gd name="connsiteY119" fmla="*/ 257182 h 968938"/>
              <a:gd name="connsiteX120" fmla="*/ 789599 w 970530"/>
              <a:gd name="connsiteY120" fmla="*/ 265154 h 968938"/>
              <a:gd name="connsiteX121" fmla="*/ 790607 w 970530"/>
              <a:gd name="connsiteY121" fmla="*/ 266162 h 968938"/>
              <a:gd name="connsiteX122" fmla="*/ 798579 w 970530"/>
              <a:gd name="connsiteY122" fmla="*/ 266162 h 968938"/>
              <a:gd name="connsiteX123" fmla="*/ 798579 w 970530"/>
              <a:gd name="connsiteY123" fmla="*/ 274134 h 968938"/>
              <a:gd name="connsiteX124" fmla="*/ 799588 w 970530"/>
              <a:gd name="connsiteY124" fmla="*/ 275143 h 968938"/>
              <a:gd name="connsiteX125" fmla="*/ 807560 w 970530"/>
              <a:gd name="connsiteY125" fmla="*/ 275143 h 968938"/>
              <a:gd name="connsiteX126" fmla="*/ 807560 w 970530"/>
              <a:gd name="connsiteY126" fmla="*/ 283115 h 968938"/>
              <a:gd name="connsiteX127" fmla="*/ 970530 w 970530"/>
              <a:gd name="connsiteY127" fmla="*/ 446085 h 968938"/>
              <a:gd name="connsiteX128" fmla="*/ 934646 w 970530"/>
              <a:gd name="connsiteY128" fmla="*/ 561686 h 968938"/>
              <a:gd name="connsiteX129" fmla="*/ 438360 w 970530"/>
              <a:gd name="connsiteY129" fmla="*/ 968734 h 968938"/>
              <a:gd name="connsiteX130" fmla="*/ 436340 w 970530"/>
              <a:gd name="connsiteY130" fmla="*/ 968938 h 968938"/>
              <a:gd name="connsiteX131" fmla="*/ 246591 w 970530"/>
              <a:gd name="connsiteY131" fmla="*/ 779189 h 968938"/>
              <a:gd name="connsiteX132" fmla="*/ 248087 w 970530"/>
              <a:gd name="connsiteY132" fmla="*/ 777693 h 968938"/>
              <a:gd name="connsiteX133" fmla="*/ 240094 w 970530"/>
              <a:gd name="connsiteY133" fmla="*/ 768036 h 968938"/>
              <a:gd name="connsiteX134" fmla="*/ 239176 w 970530"/>
              <a:gd name="connsiteY134" fmla="*/ 768797 h 968938"/>
              <a:gd name="connsiteX135" fmla="*/ 231114 w 970530"/>
              <a:gd name="connsiteY135" fmla="*/ 759056 h 968938"/>
              <a:gd name="connsiteX136" fmla="*/ 230196 w 970530"/>
              <a:gd name="connsiteY136" fmla="*/ 759817 h 968938"/>
              <a:gd name="connsiteX137" fmla="*/ 222134 w 970530"/>
              <a:gd name="connsiteY137" fmla="*/ 750076 h 968938"/>
              <a:gd name="connsiteX138" fmla="*/ 221216 w 970530"/>
              <a:gd name="connsiteY138" fmla="*/ 750837 h 968938"/>
              <a:gd name="connsiteX139" fmla="*/ 213153 w 970530"/>
              <a:gd name="connsiteY139" fmla="*/ 741094 h 968938"/>
              <a:gd name="connsiteX140" fmla="*/ 212235 w 970530"/>
              <a:gd name="connsiteY140" fmla="*/ 741856 h 968938"/>
              <a:gd name="connsiteX141" fmla="*/ 204173 w 970530"/>
              <a:gd name="connsiteY141" fmla="*/ 732115 h 968938"/>
              <a:gd name="connsiteX142" fmla="*/ 203255 w 970530"/>
              <a:gd name="connsiteY142" fmla="*/ 732876 h 968938"/>
              <a:gd name="connsiteX143" fmla="*/ 195193 w 970530"/>
              <a:gd name="connsiteY143" fmla="*/ 723135 h 968938"/>
              <a:gd name="connsiteX144" fmla="*/ 194275 w 970530"/>
              <a:gd name="connsiteY144" fmla="*/ 723896 h 968938"/>
              <a:gd name="connsiteX145" fmla="*/ 186213 w 970530"/>
              <a:gd name="connsiteY145" fmla="*/ 714155 h 968938"/>
              <a:gd name="connsiteX146" fmla="*/ 185295 w 970530"/>
              <a:gd name="connsiteY146" fmla="*/ 714916 h 968938"/>
              <a:gd name="connsiteX147" fmla="*/ 177232 w 970530"/>
              <a:gd name="connsiteY147" fmla="*/ 705173 h 968938"/>
              <a:gd name="connsiteX148" fmla="*/ 176314 w 970530"/>
              <a:gd name="connsiteY148" fmla="*/ 705935 h 968938"/>
              <a:gd name="connsiteX149" fmla="*/ 168252 w 970530"/>
              <a:gd name="connsiteY149" fmla="*/ 696194 h 968938"/>
              <a:gd name="connsiteX150" fmla="*/ 167334 w 970530"/>
              <a:gd name="connsiteY150" fmla="*/ 696955 h 968938"/>
              <a:gd name="connsiteX151" fmla="*/ 159272 w 970530"/>
              <a:gd name="connsiteY151" fmla="*/ 687214 h 968938"/>
              <a:gd name="connsiteX152" fmla="*/ 158354 w 970530"/>
              <a:gd name="connsiteY152" fmla="*/ 687975 h 968938"/>
              <a:gd name="connsiteX153" fmla="*/ 150292 w 970530"/>
              <a:gd name="connsiteY153" fmla="*/ 678234 h 968938"/>
              <a:gd name="connsiteX154" fmla="*/ 149374 w 970530"/>
              <a:gd name="connsiteY154" fmla="*/ 678995 h 968938"/>
              <a:gd name="connsiteX155" fmla="*/ 141311 w 970530"/>
              <a:gd name="connsiteY155" fmla="*/ 669252 h 968938"/>
              <a:gd name="connsiteX156" fmla="*/ 140393 w 970530"/>
              <a:gd name="connsiteY156" fmla="*/ 670014 h 968938"/>
              <a:gd name="connsiteX157" fmla="*/ 132331 w 970530"/>
              <a:gd name="connsiteY157" fmla="*/ 660273 h 968938"/>
              <a:gd name="connsiteX158" fmla="*/ 131413 w 970530"/>
              <a:gd name="connsiteY158" fmla="*/ 661034 h 968938"/>
              <a:gd name="connsiteX159" fmla="*/ 123351 w 970530"/>
              <a:gd name="connsiteY159" fmla="*/ 651293 h 968938"/>
              <a:gd name="connsiteX160" fmla="*/ 122433 w 970530"/>
              <a:gd name="connsiteY160" fmla="*/ 652054 h 968938"/>
              <a:gd name="connsiteX161" fmla="*/ 114371 w 970530"/>
              <a:gd name="connsiteY161" fmla="*/ 642313 h 968938"/>
              <a:gd name="connsiteX162" fmla="*/ 113453 w 970530"/>
              <a:gd name="connsiteY162" fmla="*/ 643074 h 968938"/>
              <a:gd name="connsiteX163" fmla="*/ 105390 w 970530"/>
              <a:gd name="connsiteY163" fmla="*/ 633331 h 968938"/>
              <a:gd name="connsiteX164" fmla="*/ 104472 w 970530"/>
              <a:gd name="connsiteY164" fmla="*/ 634093 h 968938"/>
              <a:gd name="connsiteX165" fmla="*/ 96410 w 970530"/>
              <a:gd name="connsiteY165" fmla="*/ 624352 h 968938"/>
              <a:gd name="connsiteX166" fmla="*/ 95492 w 970530"/>
              <a:gd name="connsiteY166" fmla="*/ 625113 h 968938"/>
              <a:gd name="connsiteX167" fmla="*/ 87430 w 970530"/>
              <a:gd name="connsiteY167" fmla="*/ 615372 h 968938"/>
              <a:gd name="connsiteX168" fmla="*/ 86512 w 970530"/>
              <a:gd name="connsiteY168" fmla="*/ 616133 h 968938"/>
              <a:gd name="connsiteX169" fmla="*/ 78450 w 970530"/>
              <a:gd name="connsiteY169" fmla="*/ 606392 h 968938"/>
              <a:gd name="connsiteX170" fmla="*/ 77532 w 970530"/>
              <a:gd name="connsiteY170" fmla="*/ 607153 h 968938"/>
              <a:gd name="connsiteX171" fmla="*/ 69469 w 970530"/>
              <a:gd name="connsiteY171" fmla="*/ 597410 h 968938"/>
              <a:gd name="connsiteX172" fmla="*/ 68551 w 970530"/>
              <a:gd name="connsiteY172" fmla="*/ 598172 h 968938"/>
              <a:gd name="connsiteX173" fmla="*/ 25688 w 970530"/>
              <a:gd name="connsiteY173" fmla="*/ 546380 h 968938"/>
              <a:gd name="connsiteX174" fmla="*/ 28430 w 970530"/>
              <a:gd name="connsiteY174" fmla="*/ 541981 h 968938"/>
              <a:gd name="connsiteX175" fmla="*/ 20836 w 970530"/>
              <a:gd name="connsiteY175" fmla="*/ 532805 h 968938"/>
              <a:gd name="connsiteX176" fmla="*/ 39886 w 970530"/>
              <a:gd name="connsiteY176" fmla="*/ 482798 h 968938"/>
              <a:gd name="connsiteX177" fmla="*/ 39886 w 970530"/>
              <a:gd name="connsiteY177" fmla="*/ 299477 h 968938"/>
              <a:gd name="connsiteX178" fmla="*/ 31793 w 970530"/>
              <a:gd name="connsiteY178" fmla="*/ 299477 h 968938"/>
              <a:gd name="connsiteX179" fmla="*/ 31793 w 970530"/>
              <a:gd name="connsiteY179" fmla="*/ 290497 h 968938"/>
              <a:gd name="connsiteX180" fmla="*/ 22813 w 970530"/>
              <a:gd name="connsiteY180" fmla="*/ 290497 h 968938"/>
              <a:gd name="connsiteX181" fmla="*/ 22813 w 970530"/>
              <a:gd name="connsiteY181" fmla="*/ 281517 h 968938"/>
              <a:gd name="connsiteX182" fmla="*/ 13833 w 970530"/>
              <a:gd name="connsiteY182" fmla="*/ 281517 h 968938"/>
              <a:gd name="connsiteX183" fmla="*/ 13833 w 970530"/>
              <a:gd name="connsiteY183" fmla="*/ 272536 h 968938"/>
              <a:gd name="connsiteX184" fmla="*/ 4852 w 970530"/>
              <a:gd name="connsiteY184" fmla="*/ 272536 h 968938"/>
              <a:gd name="connsiteX185" fmla="*/ 4852 w 970530"/>
              <a:gd name="connsiteY185" fmla="*/ 258961 h 968938"/>
              <a:gd name="connsiteX186" fmla="*/ 0 w 970530"/>
              <a:gd name="connsiteY186" fmla="*/ 258961 h 968938"/>
              <a:gd name="connsiteX187" fmla="*/ 0 w 970530"/>
              <a:gd name="connsiteY187" fmla="*/ 181570 h 968938"/>
              <a:gd name="connsiteX188" fmla="*/ 97882 w 970530"/>
              <a:gd name="connsiteY188" fmla="*/ 181570 h 968938"/>
              <a:gd name="connsiteX189" fmla="*/ 94332 w 970530"/>
              <a:gd name="connsiteY189" fmla="*/ 175794 h 968938"/>
              <a:gd name="connsiteX190" fmla="*/ 91819 w 970530"/>
              <a:gd name="connsiteY190" fmla="*/ 177337 h 968938"/>
              <a:gd name="connsiteX191" fmla="*/ 85351 w 970530"/>
              <a:gd name="connsiteY191" fmla="*/ 166812 h 968938"/>
              <a:gd name="connsiteX192" fmla="*/ 82838 w 970530"/>
              <a:gd name="connsiteY192" fmla="*/ 168356 h 968938"/>
              <a:gd name="connsiteX193" fmla="*/ 17354 w 970530"/>
              <a:gd name="connsiteY193" fmla="*/ 61795 h 968938"/>
              <a:gd name="connsiteX194" fmla="*/ 19904 w 970530"/>
              <a:gd name="connsiteY194" fmla="*/ 60265 h 968938"/>
              <a:gd name="connsiteX195" fmla="*/ 12502 w 970530"/>
              <a:gd name="connsiteY195" fmla="*/ 48220 h 968938"/>
              <a:gd name="connsiteX196" fmla="*/ 75010 w 970530"/>
              <a:gd name="connsiteY196" fmla="*/ 10716 h 968938"/>
              <a:gd name="connsiteX197" fmla="*/ 97120 w 970530"/>
              <a:gd name="connsiteY197" fmla="*/ 42673 h 968938"/>
              <a:gd name="connsiteX198" fmla="*/ 97823 w 970530"/>
              <a:gd name="connsiteY198" fmla="*/ 42252 h 968938"/>
              <a:gd name="connsiteX199" fmla="*/ 104847 w 970530"/>
              <a:gd name="connsiteY199" fmla="*/ 52405 h 968938"/>
              <a:gd name="connsiteX200" fmla="*/ 106803 w 970530"/>
              <a:gd name="connsiteY200" fmla="*/ 51232 h 968938"/>
              <a:gd name="connsiteX201" fmla="*/ 113827 w 970530"/>
              <a:gd name="connsiteY201" fmla="*/ 61385 h 968938"/>
              <a:gd name="connsiteX202" fmla="*/ 115783 w 970530"/>
              <a:gd name="connsiteY202" fmla="*/ 60212 h 968938"/>
              <a:gd name="connsiteX203" fmla="*/ 122808 w 970530"/>
              <a:gd name="connsiteY203" fmla="*/ 70366 h 968938"/>
              <a:gd name="connsiteX204" fmla="*/ 124764 w 970530"/>
              <a:gd name="connsiteY204" fmla="*/ 69193 h 968938"/>
              <a:gd name="connsiteX205" fmla="*/ 131788 w 970530"/>
              <a:gd name="connsiteY205" fmla="*/ 79346 h 968938"/>
              <a:gd name="connsiteX206" fmla="*/ 133744 w 970530"/>
              <a:gd name="connsiteY206" fmla="*/ 78173 h 968938"/>
              <a:gd name="connsiteX207" fmla="*/ 140768 w 970530"/>
              <a:gd name="connsiteY207" fmla="*/ 88326 h 968938"/>
              <a:gd name="connsiteX208" fmla="*/ 142724 w 970530"/>
              <a:gd name="connsiteY208" fmla="*/ 87153 h 968938"/>
              <a:gd name="connsiteX209" fmla="*/ 149748 w 970530"/>
              <a:gd name="connsiteY209" fmla="*/ 97306 h 968938"/>
              <a:gd name="connsiteX210" fmla="*/ 151704 w 970530"/>
              <a:gd name="connsiteY210" fmla="*/ 96133 h 968938"/>
              <a:gd name="connsiteX211" fmla="*/ 158729 w 970530"/>
              <a:gd name="connsiteY211" fmla="*/ 106287 h 968938"/>
              <a:gd name="connsiteX212" fmla="*/ 160685 w 970530"/>
              <a:gd name="connsiteY212" fmla="*/ 105114 h 968938"/>
              <a:gd name="connsiteX213" fmla="*/ 160735 w 970530"/>
              <a:gd name="connsiteY213" fmla="*/ 105186 h 968938"/>
              <a:gd name="connsiteX214" fmla="*/ 160735 w 970530"/>
              <a:gd name="connsiteY214" fmla="*/ 64889 h 968938"/>
              <a:gd name="connsiteX215" fmla="*/ 216396 w 970530"/>
              <a:gd name="connsiteY215" fmla="*/ 64889 h 968938"/>
              <a:gd name="connsiteX216" fmla="*/ 233958 w 970530"/>
              <a:gd name="connsiteY216" fmla="*/ 0 h 96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970530" h="968938">
                <a:moveTo>
                  <a:pt x="157193" y="238654"/>
                </a:moveTo>
                <a:lnTo>
                  <a:pt x="154926" y="240047"/>
                </a:lnTo>
                <a:lnTo>
                  <a:pt x="158049" y="240047"/>
                </a:lnTo>
                <a:close/>
                <a:moveTo>
                  <a:pt x="152692" y="236963"/>
                </a:moveTo>
                <a:lnTo>
                  <a:pt x="152692" y="240047"/>
                </a:lnTo>
                <a:lnTo>
                  <a:pt x="154587" y="240047"/>
                </a:lnTo>
                <a:close/>
                <a:moveTo>
                  <a:pt x="148213" y="229675"/>
                </a:moveTo>
                <a:lnTo>
                  <a:pt x="145947" y="231066"/>
                </a:lnTo>
                <a:lnTo>
                  <a:pt x="149068" y="231066"/>
                </a:lnTo>
                <a:close/>
                <a:moveTo>
                  <a:pt x="143712" y="227983"/>
                </a:moveTo>
                <a:lnTo>
                  <a:pt x="143712" y="231066"/>
                </a:lnTo>
                <a:lnTo>
                  <a:pt x="145606" y="231066"/>
                </a:lnTo>
                <a:close/>
                <a:moveTo>
                  <a:pt x="139233" y="220695"/>
                </a:moveTo>
                <a:lnTo>
                  <a:pt x="136967" y="222086"/>
                </a:lnTo>
                <a:lnTo>
                  <a:pt x="140088" y="222086"/>
                </a:lnTo>
                <a:close/>
                <a:moveTo>
                  <a:pt x="134732" y="219003"/>
                </a:moveTo>
                <a:lnTo>
                  <a:pt x="134732" y="222086"/>
                </a:lnTo>
                <a:lnTo>
                  <a:pt x="136626" y="222086"/>
                </a:lnTo>
                <a:close/>
                <a:moveTo>
                  <a:pt x="130253" y="211715"/>
                </a:moveTo>
                <a:lnTo>
                  <a:pt x="127987" y="213106"/>
                </a:lnTo>
                <a:lnTo>
                  <a:pt x="131108" y="213106"/>
                </a:lnTo>
                <a:close/>
                <a:moveTo>
                  <a:pt x="125752" y="210023"/>
                </a:moveTo>
                <a:lnTo>
                  <a:pt x="125752" y="213106"/>
                </a:lnTo>
                <a:lnTo>
                  <a:pt x="127646" y="213106"/>
                </a:lnTo>
                <a:close/>
                <a:moveTo>
                  <a:pt x="121272" y="202733"/>
                </a:moveTo>
                <a:lnTo>
                  <a:pt x="119005" y="204126"/>
                </a:lnTo>
                <a:lnTo>
                  <a:pt x="122128" y="204126"/>
                </a:lnTo>
                <a:close/>
                <a:moveTo>
                  <a:pt x="116771" y="201042"/>
                </a:moveTo>
                <a:lnTo>
                  <a:pt x="116771" y="204126"/>
                </a:lnTo>
                <a:lnTo>
                  <a:pt x="118666" y="204126"/>
                </a:lnTo>
                <a:close/>
                <a:moveTo>
                  <a:pt x="112292" y="193754"/>
                </a:moveTo>
                <a:lnTo>
                  <a:pt x="111919" y="193983"/>
                </a:lnTo>
                <a:lnTo>
                  <a:pt x="111919" y="195145"/>
                </a:lnTo>
                <a:lnTo>
                  <a:pt x="113147" y="195145"/>
                </a:lnTo>
                <a:close/>
                <a:moveTo>
                  <a:pt x="233958" y="0"/>
                </a:moveTo>
                <a:lnTo>
                  <a:pt x="320874" y="8930"/>
                </a:lnTo>
                <a:lnTo>
                  <a:pt x="315034" y="21406"/>
                </a:lnTo>
                <a:lnTo>
                  <a:pt x="325726" y="22505"/>
                </a:lnTo>
                <a:lnTo>
                  <a:pt x="322127" y="30193"/>
                </a:lnTo>
                <a:lnTo>
                  <a:pt x="334707" y="31486"/>
                </a:lnTo>
                <a:lnTo>
                  <a:pt x="331109" y="39174"/>
                </a:lnTo>
                <a:lnTo>
                  <a:pt x="343687" y="40466"/>
                </a:lnTo>
                <a:lnTo>
                  <a:pt x="340089" y="48154"/>
                </a:lnTo>
                <a:lnTo>
                  <a:pt x="352667" y="49446"/>
                </a:lnTo>
                <a:lnTo>
                  <a:pt x="349069" y="57134"/>
                </a:lnTo>
                <a:lnTo>
                  <a:pt x="361647" y="58426"/>
                </a:lnTo>
                <a:lnTo>
                  <a:pt x="358622" y="64889"/>
                </a:lnTo>
                <a:lnTo>
                  <a:pt x="370285" y="64889"/>
                </a:lnTo>
                <a:lnTo>
                  <a:pt x="370285" y="67372"/>
                </a:lnTo>
                <a:lnTo>
                  <a:pt x="370628" y="67407"/>
                </a:lnTo>
                <a:lnTo>
                  <a:pt x="370285" y="68140"/>
                </a:lnTo>
                <a:lnTo>
                  <a:pt x="370285" y="75429"/>
                </a:lnTo>
                <a:lnTo>
                  <a:pt x="379608" y="76387"/>
                </a:lnTo>
                <a:lnTo>
                  <a:pt x="376010" y="84075"/>
                </a:lnTo>
                <a:lnTo>
                  <a:pt x="388588" y="85367"/>
                </a:lnTo>
                <a:lnTo>
                  <a:pt x="384990" y="93055"/>
                </a:lnTo>
                <a:lnTo>
                  <a:pt x="397568" y="94347"/>
                </a:lnTo>
                <a:lnTo>
                  <a:pt x="393969" y="102035"/>
                </a:lnTo>
                <a:lnTo>
                  <a:pt x="406549" y="103328"/>
                </a:lnTo>
                <a:lnTo>
                  <a:pt x="402951" y="111015"/>
                </a:lnTo>
                <a:lnTo>
                  <a:pt x="415529" y="112308"/>
                </a:lnTo>
                <a:lnTo>
                  <a:pt x="413482" y="116681"/>
                </a:lnTo>
                <a:lnTo>
                  <a:pt x="478036" y="116681"/>
                </a:lnTo>
                <a:lnTo>
                  <a:pt x="478036" y="10120"/>
                </a:lnTo>
                <a:lnTo>
                  <a:pt x="551260" y="10120"/>
                </a:lnTo>
                <a:lnTo>
                  <a:pt x="551260" y="23695"/>
                </a:lnTo>
                <a:lnTo>
                  <a:pt x="556112" y="23695"/>
                </a:lnTo>
                <a:lnTo>
                  <a:pt x="556112" y="32676"/>
                </a:lnTo>
                <a:lnTo>
                  <a:pt x="565093" y="32676"/>
                </a:lnTo>
                <a:lnTo>
                  <a:pt x="565093" y="41656"/>
                </a:lnTo>
                <a:lnTo>
                  <a:pt x="574073" y="41656"/>
                </a:lnTo>
                <a:lnTo>
                  <a:pt x="574073" y="50636"/>
                </a:lnTo>
                <a:lnTo>
                  <a:pt x="583053" y="50636"/>
                </a:lnTo>
                <a:lnTo>
                  <a:pt x="583053" y="59616"/>
                </a:lnTo>
                <a:lnTo>
                  <a:pt x="592033" y="59616"/>
                </a:lnTo>
                <a:lnTo>
                  <a:pt x="592033" y="68597"/>
                </a:lnTo>
                <a:lnTo>
                  <a:pt x="601014" y="68597"/>
                </a:lnTo>
                <a:lnTo>
                  <a:pt x="601014" y="77577"/>
                </a:lnTo>
                <a:lnTo>
                  <a:pt x="609994" y="77577"/>
                </a:lnTo>
                <a:lnTo>
                  <a:pt x="609994" y="86557"/>
                </a:lnTo>
                <a:lnTo>
                  <a:pt x="618974" y="86557"/>
                </a:lnTo>
                <a:lnTo>
                  <a:pt x="618974" y="95537"/>
                </a:lnTo>
                <a:lnTo>
                  <a:pt x="627954" y="95537"/>
                </a:lnTo>
                <a:lnTo>
                  <a:pt x="627954" y="104518"/>
                </a:lnTo>
                <a:lnTo>
                  <a:pt x="636935" y="104518"/>
                </a:lnTo>
                <a:lnTo>
                  <a:pt x="636935" y="113498"/>
                </a:lnTo>
                <a:lnTo>
                  <a:pt x="645915" y="113498"/>
                </a:lnTo>
                <a:lnTo>
                  <a:pt x="645915" y="122478"/>
                </a:lnTo>
                <a:lnTo>
                  <a:pt x="654895" y="122478"/>
                </a:lnTo>
                <a:lnTo>
                  <a:pt x="654895" y="131458"/>
                </a:lnTo>
                <a:lnTo>
                  <a:pt x="663875" y="131458"/>
                </a:lnTo>
                <a:lnTo>
                  <a:pt x="663875" y="140439"/>
                </a:lnTo>
                <a:lnTo>
                  <a:pt x="672856" y="140439"/>
                </a:lnTo>
                <a:lnTo>
                  <a:pt x="672856" y="149419"/>
                </a:lnTo>
                <a:lnTo>
                  <a:pt x="681836" y="149419"/>
                </a:lnTo>
                <a:lnTo>
                  <a:pt x="681836" y="158399"/>
                </a:lnTo>
                <a:lnTo>
                  <a:pt x="690816" y="158399"/>
                </a:lnTo>
                <a:lnTo>
                  <a:pt x="690816" y="167379"/>
                </a:lnTo>
                <a:lnTo>
                  <a:pt x="699796" y="167379"/>
                </a:lnTo>
                <a:lnTo>
                  <a:pt x="699796" y="176360"/>
                </a:lnTo>
                <a:lnTo>
                  <a:pt x="708777" y="176360"/>
                </a:lnTo>
                <a:lnTo>
                  <a:pt x="708777" y="185340"/>
                </a:lnTo>
                <a:lnTo>
                  <a:pt x="717757" y="185340"/>
                </a:lnTo>
                <a:lnTo>
                  <a:pt x="717757" y="194320"/>
                </a:lnTo>
                <a:lnTo>
                  <a:pt x="726737" y="194320"/>
                </a:lnTo>
                <a:lnTo>
                  <a:pt x="726737" y="203300"/>
                </a:lnTo>
                <a:lnTo>
                  <a:pt x="735717" y="203300"/>
                </a:lnTo>
                <a:lnTo>
                  <a:pt x="735717" y="212280"/>
                </a:lnTo>
                <a:lnTo>
                  <a:pt x="744697" y="212280"/>
                </a:lnTo>
                <a:lnTo>
                  <a:pt x="744697" y="221261"/>
                </a:lnTo>
                <a:lnTo>
                  <a:pt x="753678" y="221261"/>
                </a:lnTo>
                <a:lnTo>
                  <a:pt x="753678" y="230241"/>
                </a:lnTo>
                <a:lnTo>
                  <a:pt x="762658" y="230241"/>
                </a:lnTo>
                <a:lnTo>
                  <a:pt x="762658" y="239221"/>
                </a:lnTo>
                <a:lnTo>
                  <a:pt x="771638" y="239221"/>
                </a:lnTo>
                <a:lnTo>
                  <a:pt x="771638" y="248202"/>
                </a:lnTo>
                <a:lnTo>
                  <a:pt x="780619" y="248202"/>
                </a:lnTo>
                <a:lnTo>
                  <a:pt x="780619" y="256174"/>
                </a:lnTo>
                <a:lnTo>
                  <a:pt x="781627" y="257182"/>
                </a:lnTo>
                <a:lnTo>
                  <a:pt x="789599" y="257182"/>
                </a:lnTo>
                <a:lnTo>
                  <a:pt x="789599" y="265154"/>
                </a:lnTo>
                <a:lnTo>
                  <a:pt x="790607" y="266162"/>
                </a:lnTo>
                <a:lnTo>
                  <a:pt x="798579" y="266162"/>
                </a:lnTo>
                <a:lnTo>
                  <a:pt x="798579" y="274134"/>
                </a:lnTo>
                <a:lnTo>
                  <a:pt x="799588" y="275143"/>
                </a:lnTo>
                <a:lnTo>
                  <a:pt x="807560" y="275143"/>
                </a:lnTo>
                <a:lnTo>
                  <a:pt x="807560" y="283115"/>
                </a:lnTo>
                <a:lnTo>
                  <a:pt x="970530" y="446085"/>
                </a:lnTo>
                <a:lnTo>
                  <a:pt x="934646" y="561686"/>
                </a:lnTo>
                <a:cubicBezTo>
                  <a:pt x="847432" y="767882"/>
                  <a:pt x="662752" y="922817"/>
                  <a:pt x="438360" y="968734"/>
                </a:cubicBezTo>
                <a:lnTo>
                  <a:pt x="436340" y="968938"/>
                </a:lnTo>
                <a:lnTo>
                  <a:pt x="246591" y="779189"/>
                </a:lnTo>
                <a:lnTo>
                  <a:pt x="248087" y="777693"/>
                </a:lnTo>
                <a:lnTo>
                  <a:pt x="240094" y="768036"/>
                </a:lnTo>
                <a:lnTo>
                  <a:pt x="239176" y="768797"/>
                </a:lnTo>
                <a:lnTo>
                  <a:pt x="231114" y="759056"/>
                </a:lnTo>
                <a:lnTo>
                  <a:pt x="230196" y="759817"/>
                </a:lnTo>
                <a:lnTo>
                  <a:pt x="222134" y="750076"/>
                </a:lnTo>
                <a:lnTo>
                  <a:pt x="221216" y="750837"/>
                </a:lnTo>
                <a:lnTo>
                  <a:pt x="213153" y="741094"/>
                </a:lnTo>
                <a:lnTo>
                  <a:pt x="212235" y="741856"/>
                </a:lnTo>
                <a:lnTo>
                  <a:pt x="204173" y="732115"/>
                </a:lnTo>
                <a:lnTo>
                  <a:pt x="203255" y="732876"/>
                </a:lnTo>
                <a:lnTo>
                  <a:pt x="195193" y="723135"/>
                </a:lnTo>
                <a:lnTo>
                  <a:pt x="194275" y="723896"/>
                </a:lnTo>
                <a:lnTo>
                  <a:pt x="186213" y="714155"/>
                </a:lnTo>
                <a:lnTo>
                  <a:pt x="185295" y="714916"/>
                </a:lnTo>
                <a:lnTo>
                  <a:pt x="177232" y="705173"/>
                </a:lnTo>
                <a:lnTo>
                  <a:pt x="176314" y="705935"/>
                </a:lnTo>
                <a:lnTo>
                  <a:pt x="168252" y="696194"/>
                </a:lnTo>
                <a:lnTo>
                  <a:pt x="167334" y="696955"/>
                </a:lnTo>
                <a:lnTo>
                  <a:pt x="159272" y="687214"/>
                </a:lnTo>
                <a:lnTo>
                  <a:pt x="158354" y="687975"/>
                </a:lnTo>
                <a:lnTo>
                  <a:pt x="150292" y="678234"/>
                </a:lnTo>
                <a:lnTo>
                  <a:pt x="149374" y="678995"/>
                </a:lnTo>
                <a:lnTo>
                  <a:pt x="141311" y="669252"/>
                </a:lnTo>
                <a:lnTo>
                  <a:pt x="140393" y="670014"/>
                </a:lnTo>
                <a:lnTo>
                  <a:pt x="132331" y="660273"/>
                </a:lnTo>
                <a:lnTo>
                  <a:pt x="131413" y="661034"/>
                </a:lnTo>
                <a:lnTo>
                  <a:pt x="123351" y="651293"/>
                </a:lnTo>
                <a:lnTo>
                  <a:pt x="122433" y="652054"/>
                </a:lnTo>
                <a:lnTo>
                  <a:pt x="114371" y="642313"/>
                </a:lnTo>
                <a:lnTo>
                  <a:pt x="113453" y="643074"/>
                </a:lnTo>
                <a:lnTo>
                  <a:pt x="105390" y="633331"/>
                </a:lnTo>
                <a:lnTo>
                  <a:pt x="104472" y="634093"/>
                </a:lnTo>
                <a:lnTo>
                  <a:pt x="96410" y="624352"/>
                </a:lnTo>
                <a:lnTo>
                  <a:pt x="95492" y="625113"/>
                </a:lnTo>
                <a:lnTo>
                  <a:pt x="87430" y="615372"/>
                </a:lnTo>
                <a:lnTo>
                  <a:pt x="86512" y="616133"/>
                </a:lnTo>
                <a:lnTo>
                  <a:pt x="78450" y="606392"/>
                </a:lnTo>
                <a:lnTo>
                  <a:pt x="77532" y="607153"/>
                </a:lnTo>
                <a:lnTo>
                  <a:pt x="69469" y="597410"/>
                </a:lnTo>
                <a:lnTo>
                  <a:pt x="68551" y="598172"/>
                </a:lnTo>
                <a:lnTo>
                  <a:pt x="25688" y="546380"/>
                </a:lnTo>
                <a:lnTo>
                  <a:pt x="28430" y="541981"/>
                </a:lnTo>
                <a:lnTo>
                  <a:pt x="20836" y="532805"/>
                </a:lnTo>
                <a:cubicBezTo>
                  <a:pt x="33536" y="518914"/>
                  <a:pt x="39886" y="502245"/>
                  <a:pt x="39886" y="482798"/>
                </a:cubicBezTo>
                <a:lnTo>
                  <a:pt x="39886" y="299477"/>
                </a:lnTo>
                <a:lnTo>
                  <a:pt x="31793" y="299477"/>
                </a:lnTo>
                <a:lnTo>
                  <a:pt x="31793" y="290497"/>
                </a:lnTo>
                <a:lnTo>
                  <a:pt x="22813" y="290497"/>
                </a:lnTo>
                <a:lnTo>
                  <a:pt x="22813" y="281517"/>
                </a:lnTo>
                <a:lnTo>
                  <a:pt x="13833" y="281517"/>
                </a:lnTo>
                <a:lnTo>
                  <a:pt x="13833" y="272536"/>
                </a:lnTo>
                <a:lnTo>
                  <a:pt x="4852" y="272536"/>
                </a:lnTo>
                <a:lnTo>
                  <a:pt x="4852" y="258961"/>
                </a:lnTo>
                <a:lnTo>
                  <a:pt x="0" y="258961"/>
                </a:lnTo>
                <a:lnTo>
                  <a:pt x="0" y="181570"/>
                </a:lnTo>
                <a:lnTo>
                  <a:pt x="97882" y="181570"/>
                </a:lnTo>
                <a:lnTo>
                  <a:pt x="94332" y="175794"/>
                </a:lnTo>
                <a:lnTo>
                  <a:pt x="91819" y="177337"/>
                </a:lnTo>
                <a:lnTo>
                  <a:pt x="85351" y="166812"/>
                </a:lnTo>
                <a:lnTo>
                  <a:pt x="82838" y="168356"/>
                </a:lnTo>
                <a:cubicBezTo>
                  <a:pt x="62201" y="129859"/>
                  <a:pt x="40372" y="94339"/>
                  <a:pt x="17354" y="61795"/>
                </a:cubicBezTo>
                <a:lnTo>
                  <a:pt x="19904" y="60265"/>
                </a:lnTo>
                <a:lnTo>
                  <a:pt x="12502" y="48220"/>
                </a:lnTo>
                <a:lnTo>
                  <a:pt x="75010" y="10716"/>
                </a:lnTo>
                <a:lnTo>
                  <a:pt x="97120" y="42673"/>
                </a:lnTo>
                <a:lnTo>
                  <a:pt x="97823" y="42252"/>
                </a:lnTo>
                <a:lnTo>
                  <a:pt x="104847" y="52405"/>
                </a:lnTo>
                <a:lnTo>
                  <a:pt x="106803" y="51232"/>
                </a:lnTo>
                <a:lnTo>
                  <a:pt x="113827" y="61385"/>
                </a:lnTo>
                <a:lnTo>
                  <a:pt x="115783" y="60212"/>
                </a:lnTo>
                <a:lnTo>
                  <a:pt x="122808" y="70366"/>
                </a:lnTo>
                <a:lnTo>
                  <a:pt x="124764" y="69193"/>
                </a:lnTo>
                <a:lnTo>
                  <a:pt x="131788" y="79346"/>
                </a:lnTo>
                <a:lnTo>
                  <a:pt x="133744" y="78173"/>
                </a:lnTo>
                <a:lnTo>
                  <a:pt x="140768" y="88326"/>
                </a:lnTo>
                <a:lnTo>
                  <a:pt x="142724" y="87153"/>
                </a:lnTo>
                <a:lnTo>
                  <a:pt x="149748" y="97306"/>
                </a:lnTo>
                <a:lnTo>
                  <a:pt x="151704" y="96133"/>
                </a:lnTo>
                <a:lnTo>
                  <a:pt x="158729" y="106287"/>
                </a:lnTo>
                <a:lnTo>
                  <a:pt x="160685" y="105114"/>
                </a:lnTo>
                <a:lnTo>
                  <a:pt x="160735" y="105186"/>
                </a:lnTo>
                <a:lnTo>
                  <a:pt x="160735" y="64889"/>
                </a:lnTo>
                <a:lnTo>
                  <a:pt x="216396" y="64889"/>
                </a:lnTo>
                <a:cubicBezTo>
                  <a:pt x="222746" y="44847"/>
                  <a:pt x="228600" y="23217"/>
                  <a:pt x="2339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  <a:alpha val="52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2700000" scaled="0"/>
          </a:gradFill>
          <a:ln>
            <a:noFill/>
          </a:ln>
          <a:effectLst/>
        </p:spPr>
        <p:txBody>
          <a:bodyPr/>
          <a:lstStyle/>
          <a:p>
            <a:pPr>
              <a:defRPr/>
            </a:pPr>
            <a:endParaRPr lang="zh-CN" altLang="en-US" sz="4000" b="1">
              <a:solidFill>
                <a:schemeClr val="bg1"/>
              </a:solidFill>
            </a:endParaRPr>
          </a:p>
        </p:txBody>
      </p:sp>
      <p:sp>
        <p:nvSpPr>
          <p:cNvPr id="4" name="文本框 4"/>
          <p:cNvSpPr/>
          <p:nvPr>
            <p:custDataLst>
              <p:tags r:id="rId3"/>
            </p:custDataLst>
          </p:nvPr>
        </p:nvSpPr>
        <p:spPr bwMode="auto">
          <a:xfrm>
            <a:off x="5138738" y="2686051"/>
            <a:ext cx="590550" cy="587375"/>
          </a:xfrm>
          <a:custGeom>
            <a:avLst/>
            <a:gdLst>
              <a:gd name="T0" fmla="*/ 232172 w 591741"/>
              <a:gd name="T1" fmla="*/ 336352 h 586680"/>
              <a:gd name="T2" fmla="*/ 298847 w 591741"/>
              <a:gd name="T3" fmla="*/ 300633 h 586680"/>
              <a:gd name="T4" fmla="*/ 232172 w 591741"/>
              <a:gd name="T5" fmla="*/ 213717 h 586680"/>
              <a:gd name="T6" fmla="*/ 298847 w 591741"/>
              <a:gd name="T7" fmla="*/ 249436 h 586680"/>
              <a:gd name="T8" fmla="*/ 232172 w 591741"/>
              <a:gd name="T9" fmla="*/ 213717 h 586680"/>
              <a:gd name="T10" fmla="*/ 232172 w 591741"/>
              <a:gd name="T11" fmla="*/ 162520 h 586680"/>
              <a:gd name="T12" fmla="*/ 298847 w 591741"/>
              <a:gd name="T13" fmla="*/ 126802 h 586680"/>
              <a:gd name="T14" fmla="*/ 75010 w 591741"/>
              <a:gd name="T15" fmla="*/ 10716 h 586680"/>
              <a:gd name="T16" fmla="*/ 77986 w 591741"/>
              <a:gd name="T17" fmla="*/ 154781 h 586680"/>
              <a:gd name="T18" fmla="*/ 75010 w 591741"/>
              <a:gd name="T19" fmla="*/ 10716 h 586680"/>
              <a:gd name="T20" fmla="*/ 551260 w 591741"/>
              <a:gd name="T21" fmla="*/ 10120 h 586680"/>
              <a:gd name="T22" fmla="*/ 591741 w 591741"/>
              <a:gd name="T23" fmla="*/ 116681 h 586680"/>
              <a:gd name="T24" fmla="*/ 551260 w 591741"/>
              <a:gd name="T25" fmla="*/ 193477 h 586680"/>
              <a:gd name="T26" fmla="*/ 534293 w 591741"/>
              <a:gd name="T27" fmla="*/ 557957 h 586680"/>
              <a:gd name="T28" fmla="*/ 407789 w 591741"/>
              <a:gd name="T29" fmla="*/ 585192 h 586680"/>
              <a:gd name="T30" fmla="*/ 447675 w 591741"/>
              <a:gd name="T31" fmla="*/ 510183 h 586680"/>
              <a:gd name="T32" fmla="*/ 478036 w 591741"/>
              <a:gd name="T33" fmla="*/ 193477 h 586680"/>
              <a:gd name="T34" fmla="*/ 383977 w 591741"/>
              <a:gd name="T35" fmla="*/ 116681 h 586680"/>
              <a:gd name="T36" fmla="*/ 478036 w 591741"/>
              <a:gd name="T37" fmla="*/ 10120 h 586680"/>
              <a:gd name="T38" fmla="*/ 320874 w 591741"/>
              <a:gd name="T39" fmla="*/ 8930 h 586680"/>
              <a:gd name="T40" fmla="*/ 370285 w 591741"/>
              <a:gd name="T41" fmla="*/ 64889 h 586680"/>
              <a:gd name="T42" fmla="*/ 426839 w 591741"/>
              <a:gd name="T43" fmla="*/ 234553 h 586680"/>
              <a:gd name="T44" fmla="*/ 410170 w 591741"/>
              <a:gd name="T45" fmla="*/ 398859 h 586680"/>
              <a:gd name="T46" fmla="*/ 370285 w 591741"/>
              <a:gd name="T47" fmla="*/ 504825 h 586680"/>
              <a:gd name="T48" fmla="*/ 309563 w 591741"/>
              <a:gd name="T49" fmla="*/ 586085 h 586680"/>
              <a:gd name="T50" fmla="*/ 223242 w 591741"/>
              <a:gd name="T51" fmla="*/ 515541 h 586680"/>
              <a:gd name="T52" fmla="*/ 298847 w 591741"/>
              <a:gd name="T53" fmla="*/ 492919 h 586680"/>
              <a:gd name="T54" fmla="*/ 168474 w 591741"/>
              <a:gd name="T55" fmla="*/ 548283 h 586680"/>
              <a:gd name="T56" fmla="*/ 63699 w 591741"/>
              <a:gd name="T57" fmla="*/ 584597 h 586680"/>
              <a:gd name="T58" fmla="*/ 39886 w 591741"/>
              <a:gd name="T59" fmla="*/ 482798 h 586680"/>
              <a:gd name="T60" fmla="*/ 0 w 591741"/>
              <a:gd name="T61" fmla="*/ 258961 h 586680"/>
              <a:gd name="T62" fmla="*/ 111919 w 591741"/>
              <a:gd name="T63" fmla="*/ 181570 h 586680"/>
              <a:gd name="T64" fmla="*/ 160735 w 591741"/>
              <a:gd name="T65" fmla="*/ 420291 h 586680"/>
              <a:gd name="T66" fmla="*/ 257473 w 591741"/>
              <a:gd name="T67" fmla="*/ 398264 h 586680"/>
              <a:gd name="T68" fmla="*/ 133945 w 591741"/>
              <a:gd name="T69" fmla="*/ 336352 h 586680"/>
              <a:gd name="T70" fmla="*/ 160735 w 591741"/>
              <a:gd name="T71" fmla="*/ 64889 h 586680"/>
              <a:gd name="T72" fmla="*/ 233958 w 591741"/>
              <a:gd name="T73" fmla="*/ 0 h 5866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591741" h="586680">
                <a:moveTo>
                  <a:pt x="232172" y="300633"/>
                </a:moveTo>
                <a:lnTo>
                  <a:pt x="232172" y="336352"/>
                </a:lnTo>
                <a:lnTo>
                  <a:pt x="298847" y="336352"/>
                </a:lnTo>
                <a:lnTo>
                  <a:pt x="298847" y="300633"/>
                </a:lnTo>
                <a:lnTo>
                  <a:pt x="232172" y="300633"/>
                </a:lnTo>
                <a:close/>
                <a:moveTo>
                  <a:pt x="232172" y="213717"/>
                </a:moveTo>
                <a:lnTo>
                  <a:pt x="232172" y="249436"/>
                </a:lnTo>
                <a:lnTo>
                  <a:pt x="298847" y="249436"/>
                </a:lnTo>
                <a:lnTo>
                  <a:pt x="298847" y="213717"/>
                </a:lnTo>
                <a:lnTo>
                  <a:pt x="232172" y="213717"/>
                </a:lnTo>
                <a:close/>
                <a:moveTo>
                  <a:pt x="232172" y="126802"/>
                </a:moveTo>
                <a:lnTo>
                  <a:pt x="232172" y="162520"/>
                </a:lnTo>
                <a:lnTo>
                  <a:pt x="298847" y="162520"/>
                </a:lnTo>
                <a:lnTo>
                  <a:pt x="298847" y="126802"/>
                </a:lnTo>
                <a:lnTo>
                  <a:pt x="232172" y="126802"/>
                </a:lnTo>
                <a:close/>
                <a:moveTo>
                  <a:pt x="75010" y="10716"/>
                </a:moveTo>
                <a:cubicBezTo>
                  <a:pt x="101600" y="46037"/>
                  <a:pt x="125214" y="80169"/>
                  <a:pt x="145852" y="113109"/>
                </a:cubicBezTo>
                <a:cubicBezTo>
                  <a:pt x="124024" y="126206"/>
                  <a:pt x="101402" y="140097"/>
                  <a:pt x="77986" y="154781"/>
                </a:cubicBezTo>
                <a:cubicBezTo>
                  <a:pt x="57349" y="116284"/>
                  <a:pt x="35520" y="80764"/>
                  <a:pt x="12502" y="48220"/>
                </a:cubicBezTo>
                <a:lnTo>
                  <a:pt x="75010" y="10716"/>
                </a:lnTo>
                <a:close/>
                <a:moveTo>
                  <a:pt x="478036" y="10120"/>
                </a:moveTo>
                <a:lnTo>
                  <a:pt x="551260" y="10120"/>
                </a:lnTo>
                <a:lnTo>
                  <a:pt x="551260" y="116681"/>
                </a:lnTo>
                <a:lnTo>
                  <a:pt x="591741" y="116681"/>
                </a:lnTo>
                <a:lnTo>
                  <a:pt x="591741" y="193477"/>
                </a:lnTo>
                <a:lnTo>
                  <a:pt x="551260" y="193477"/>
                </a:lnTo>
                <a:lnTo>
                  <a:pt x="551260" y="490538"/>
                </a:lnTo>
                <a:cubicBezTo>
                  <a:pt x="551260" y="520105"/>
                  <a:pt x="545604" y="542578"/>
                  <a:pt x="534293" y="557957"/>
                </a:cubicBezTo>
                <a:cubicBezTo>
                  <a:pt x="522982" y="573336"/>
                  <a:pt x="507008" y="581670"/>
                  <a:pt x="486370" y="582960"/>
                </a:cubicBezTo>
                <a:cubicBezTo>
                  <a:pt x="465733" y="584250"/>
                  <a:pt x="439539" y="584994"/>
                  <a:pt x="407789" y="585192"/>
                </a:cubicBezTo>
                <a:cubicBezTo>
                  <a:pt x="404614" y="558602"/>
                  <a:pt x="399653" y="533003"/>
                  <a:pt x="392906" y="508397"/>
                </a:cubicBezTo>
                <a:cubicBezTo>
                  <a:pt x="410766" y="509588"/>
                  <a:pt x="429022" y="510183"/>
                  <a:pt x="447675" y="510183"/>
                </a:cubicBezTo>
                <a:cubicBezTo>
                  <a:pt x="467916" y="510183"/>
                  <a:pt x="478036" y="499269"/>
                  <a:pt x="478036" y="477441"/>
                </a:cubicBezTo>
                <a:lnTo>
                  <a:pt x="478036" y="193477"/>
                </a:lnTo>
                <a:lnTo>
                  <a:pt x="383977" y="193477"/>
                </a:lnTo>
                <a:lnTo>
                  <a:pt x="383977" y="116681"/>
                </a:lnTo>
                <a:lnTo>
                  <a:pt x="478036" y="116681"/>
                </a:lnTo>
                <a:lnTo>
                  <a:pt x="478036" y="10120"/>
                </a:lnTo>
                <a:close/>
                <a:moveTo>
                  <a:pt x="233958" y="0"/>
                </a:moveTo>
                <a:lnTo>
                  <a:pt x="320874" y="8930"/>
                </a:lnTo>
                <a:cubicBezTo>
                  <a:pt x="312539" y="27384"/>
                  <a:pt x="303808" y="46037"/>
                  <a:pt x="294680" y="64889"/>
                </a:cubicBezTo>
                <a:lnTo>
                  <a:pt x="370285" y="64889"/>
                </a:lnTo>
                <a:lnTo>
                  <a:pt x="370285" y="255091"/>
                </a:lnTo>
                <a:lnTo>
                  <a:pt x="426839" y="234553"/>
                </a:lnTo>
                <a:cubicBezTo>
                  <a:pt x="448667" y="288925"/>
                  <a:pt x="464939" y="336153"/>
                  <a:pt x="475655" y="376237"/>
                </a:cubicBezTo>
                <a:lnTo>
                  <a:pt x="410170" y="398859"/>
                </a:lnTo>
                <a:cubicBezTo>
                  <a:pt x="398463" y="357386"/>
                  <a:pt x="385167" y="314127"/>
                  <a:pt x="370285" y="269081"/>
                </a:cubicBezTo>
                <a:lnTo>
                  <a:pt x="370285" y="504825"/>
                </a:lnTo>
                <a:cubicBezTo>
                  <a:pt x="370285" y="531614"/>
                  <a:pt x="364976" y="551755"/>
                  <a:pt x="354360" y="565249"/>
                </a:cubicBezTo>
                <a:cubicBezTo>
                  <a:pt x="343743" y="578743"/>
                  <a:pt x="328811" y="585688"/>
                  <a:pt x="309563" y="586085"/>
                </a:cubicBezTo>
                <a:cubicBezTo>
                  <a:pt x="290314" y="586482"/>
                  <a:pt x="266105" y="586680"/>
                  <a:pt x="236935" y="586680"/>
                </a:cubicBezTo>
                <a:cubicBezTo>
                  <a:pt x="233363" y="563066"/>
                  <a:pt x="228799" y="539353"/>
                  <a:pt x="223242" y="515541"/>
                </a:cubicBezTo>
                <a:cubicBezTo>
                  <a:pt x="245070" y="518319"/>
                  <a:pt x="262136" y="519708"/>
                  <a:pt x="274439" y="519708"/>
                </a:cubicBezTo>
                <a:cubicBezTo>
                  <a:pt x="290711" y="519708"/>
                  <a:pt x="298847" y="510778"/>
                  <a:pt x="298847" y="492919"/>
                </a:cubicBezTo>
                <a:lnTo>
                  <a:pt x="298847" y="439936"/>
                </a:lnTo>
                <a:cubicBezTo>
                  <a:pt x="257969" y="484188"/>
                  <a:pt x="214511" y="520303"/>
                  <a:pt x="168474" y="548283"/>
                </a:cubicBezTo>
                <a:cubicBezTo>
                  <a:pt x="162322" y="539155"/>
                  <a:pt x="155178" y="529729"/>
                  <a:pt x="147042" y="520005"/>
                </a:cubicBezTo>
                <a:cubicBezTo>
                  <a:pt x="113308" y="543421"/>
                  <a:pt x="85527" y="564952"/>
                  <a:pt x="63699" y="584597"/>
                </a:cubicBezTo>
                <a:lnTo>
                  <a:pt x="20836" y="532805"/>
                </a:lnTo>
                <a:cubicBezTo>
                  <a:pt x="33536" y="518914"/>
                  <a:pt x="39886" y="502245"/>
                  <a:pt x="39886" y="482798"/>
                </a:cubicBezTo>
                <a:lnTo>
                  <a:pt x="39886" y="258961"/>
                </a:lnTo>
                <a:lnTo>
                  <a:pt x="0" y="258961"/>
                </a:lnTo>
                <a:lnTo>
                  <a:pt x="0" y="181570"/>
                </a:lnTo>
                <a:lnTo>
                  <a:pt x="111919" y="181570"/>
                </a:lnTo>
                <a:lnTo>
                  <a:pt x="111919" y="451842"/>
                </a:lnTo>
                <a:cubicBezTo>
                  <a:pt x="117872" y="447477"/>
                  <a:pt x="134144" y="436959"/>
                  <a:pt x="160735" y="420291"/>
                </a:cubicBezTo>
                <a:cubicBezTo>
                  <a:pt x="161925" y="436563"/>
                  <a:pt x="163314" y="451842"/>
                  <a:pt x="164902" y="466130"/>
                </a:cubicBezTo>
                <a:cubicBezTo>
                  <a:pt x="197247" y="446881"/>
                  <a:pt x="228104" y="424259"/>
                  <a:pt x="257473" y="398264"/>
                </a:cubicBezTo>
                <a:lnTo>
                  <a:pt x="133945" y="398264"/>
                </a:lnTo>
                <a:lnTo>
                  <a:pt x="133945" y="336352"/>
                </a:lnTo>
                <a:lnTo>
                  <a:pt x="160735" y="336352"/>
                </a:lnTo>
                <a:lnTo>
                  <a:pt x="160735" y="64889"/>
                </a:lnTo>
                <a:lnTo>
                  <a:pt x="216396" y="64889"/>
                </a:lnTo>
                <a:cubicBezTo>
                  <a:pt x="222746" y="44847"/>
                  <a:pt x="228600" y="23217"/>
                  <a:pt x="23395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 5"/>
          <p:cNvSpPr/>
          <p:nvPr>
            <p:custDataLst>
              <p:tags r:id="rId4"/>
            </p:custDataLst>
          </p:nvPr>
        </p:nvSpPr>
        <p:spPr>
          <a:xfrm>
            <a:off x="4752976" y="2276475"/>
            <a:ext cx="1376363" cy="1377950"/>
          </a:xfrm>
          <a:custGeom>
            <a:avLst/>
            <a:gdLst>
              <a:gd name="connsiteX0" fmla="*/ 766921 w 1533844"/>
              <a:gd name="connsiteY0" fmla="*/ 180973 h 1533842"/>
              <a:gd name="connsiteX1" fmla="*/ 180974 w 1533844"/>
              <a:gd name="connsiteY1" fmla="*/ 766920 h 1533842"/>
              <a:gd name="connsiteX2" fmla="*/ 766921 w 1533844"/>
              <a:gd name="connsiteY2" fmla="*/ 1352867 h 1533842"/>
              <a:gd name="connsiteX3" fmla="*/ 1352868 w 1533844"/>
              <a:gd name="connsiteY3" fmla="*/ 766920 h 1533842"/>
              <a:gd name="connsiteX4" fmla="*/ 766921 w 1533844"/>
              <a:gd name="connsiteY4" fmla="*/ 180973 h 1533842"/>
              <a:gd name="connsiteX5" fmla="*/ 766922 w 1533844"/>
              <a:gd name="connsiteY5" fmla="*/ 0 h 1533842"/>
              <a:gd name="connsiteX6" fmla="*/ 1533844 w 1533844"/>
              <a:gd name="connsiteY6" fmla="*/ 766921 h 1533842"/>
              <a:gd name="connsiteX7" fmla="*/ 766922 w 1533844"/>
              <a:gd name="connsiteY7" fmla="*/ 1533842 h 1533842"/>
              <a:gd name="connsiteX8" fmla="*/ 0 w 1533844"/>
              <a:gd name="connsiteY8" fmla="*/ 766921 h 1533842"/>
              <a:gd name="connsiteX9" fmla="*/ 766922 w 1533844"/>
              <a:gd name="connsiteY9" fmla="*/ 0 h 153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33844" h="1533842">
                <a:moveTo>
                  <a:pt x="766921" y="180973"/>
                </a:moveTo>
                <a:cubicBezTo>
                  <a:pt x="443311" y="180973"/>
                  <a:pt x="180974" y="443310"/>
                  <a:pt x="180974" y="766920"/>
                </a:cubicBezTo>
                <a:cubicBezTo>
                  <a:pt x="180974" y="1090530"/>
                  <a:pt x="443311" y="1352867"/>
                  <a:pt x="766921" y="1352867"/>
                </a:cubicBezTo>
                <a:cubicBezTo>
                  <a:pt x="1090531" y="1352867"/>
                  <a:pt x="1352868" y="1090530"/>
                  <a:pt x="1352868" y="766920"/>
                </a:cubicBezTo>
                <a:cubicBezTo>
                  <a:pt x="1352868" y="443310"/>
                  <a:pt x="1090531" y="180973"/>
                  <a:pt x="766921" y="180973"/>
                </a:cubicBezTo>
                <a:close/>
                <a:moveTo>
                  <a:pt x="766922" y="0"/>
                </a:moveTo>
                <a:cubicBezTo>
                  <a:pt x="1190481" y="0"/>
                  <a:pt x="1533844" y="343362"/>
                  <a:pt x="1533844" y="766921"/>
                </a:cubicBezTo>
                <a:cubicBezTo>
                  <a:pt x="1533844" y="1190480"/>
                  <a:pt x="1190481" y="1533842"/>
                  <a:pt x="766922" y="1533842"/>
                </a:cubicBezTo>
                <a:cubicBezTo>
                  <a:pt x="343363" y="1533842"/>
                  <a:pt x="0" y="1190480"/>
                  <a:pt x="0" y="766921"/>
                </a:cubicBezTo>
                <a:cubicBezTo>
                  <a:pt x="0" y="343362"/>
                  <a:pt x="343363" y="0"/>
                  <a:pt x="7669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" name="椭圆 6"/>
          <p:cNvSpPr/>
          <p:nvPr>
            <p:custDataLst>
              <p:tags r:id="rId5"/>
            </p:custDataLst>
          </p:nvPr>
        </p:nvSpPr>
        <p:spPr>
          <a:xfrm>
            <a:off x="4833939" y="2360614"/>
            <a:ext cx="1214437" cy="1214437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6540500" y="2676526"/>
            <a:ext cx="985838" cy="957263"/>
          </a:xfrm>
          <a:custGeom>
            <a:avLst/>
            <a:gdLst>
              <a:gd name="connsiteX0" fmla="*/ 244674 w 985397"/>
              <a:gd name="connsiteY0" fmla="*/ 0 h 957294"/>
              <a:gd name="connsiteX1" fmla="*/ 565547 w 985397"/>
              <a:gd name="connsiteY1" fmla="*/ 0 h 957294"/>
              <a:gd name="connsiteX2" fmla="*/ 565547 w 985397"/>
              <a:gd name="connsiteY2" fmla="*/ 3431 h 957294"/>
              <a:gd name="connsiteX3" fmla="*/ 569488 w 985397"/>
              <a:gd name="connsiteY3" fmla="*/ 3431 h 957294"/>
              <a:gd name="connsiteX4" fmla="*/ 569488 w 985397"/>
              <a:gd name="connsiteY4" fmla="*/ 12412 h 957294"/>
              <a:gd name="connsiteX5" fmla="*/ 578469 w 985397"/>
              <a:gd name="connsiteY5" fmla="*/ 12412 h 957294"/>
              <a:gd name="connsiteX6" fmla="*/ 578469 w 985397"/>
              <a:gd name="connsiteY6" fmla="*/ 21392 h 957294"/>
              <a:gd name="connsiteX7" fmla="*/ 587449 w 985397"/>
              <a:gd name="connsiteY7" fmla="*/ 21392 h 957294"/>
              <a:gd name="connsiteX8" fmla="*/ 587449 w 985397"/>
              <a:gd name="connsiteY8" fmla="*/ 30372 h 957294"/>
              <a:gd name="connsiteX9" fmla="*/ 596429 w 985397"/>
              <a:gd name="connsiteY9" fmla="*/ 30372 h 957294"/>
              <a:gd name="connsiteX10" fmla="*/ 596429 w 985397"/>
              <a:gd name="connsiteY10" fmla="*/ 39352 h 957294"/>
              <a:gd name="connsiteX11" fmla="*/ 605409 w 985397"/>
              <a:gd name="connsiteY11" fmla="*/ 39352 h 957294"/>
              <a:gd name="connsiteX12" fmla="*/ 605409 w 985397"/>
              <a:gd name="connsiteY12" fmla="*/ 48333 h 957294"/>
              <a:gd name="connsiteX13" fmla="*/ 614390 w 985397"/>
              <a:gd name="connsiteY13" fmla="*/ 48333 h 957294"/>
              <a:gd name="connsiteX14" fmla="*/ 614390 w 985397"/>
              <a:gd name="connsiteY14" fmla="*/ 57313 h 957294"/>
              <a:gd name="connsiteX15" fmla="*/ 623370 w 985397"/>
              <a:gd name="connsiteY15" fmla="*/ 57313 h 957294"/>
              <a:gd name="connsiteX16" fmla="*/ 623370 w 985397"/>
              <a:gd name="connsiteY16" fmla="*/ 66293 h 957294"/>
              <a:gd name="connsiteX17" fmla="*/ 632350 w 985397"/>
              <a:gd name="connsiteY17" fmla="*/ 66293 h 957294"/>
              <a:gd name="connsiteX18" fmla="*/ 632350 w 985397"/>
              <a:gd name="connsiteY18" fmla="*/ 75273 h 957294"/>
              <a:gd name="connsiteX19" fmla="*/ 641330 w 985397"/>
              <a:gd name="connsiteY19" fmla="*/ 75273 h 957294"/>
              <a:gd name="connsiteX20" fmla="*/ 641330 w 985397"/>
              <a:gd name="connsiteY20" fmla="*/ 84254 h 957294"/>
              <a:gd name="connsiteX21" fmla="*/ 650310 w 985397"/>
              <a:gd name="connsiteY21" fmla="*/ 84254 h 957294"/>
              <a:gd name="connsiteX22" fmla="*/ 650310 w 985397"/>
              <a:gd name="connsiteY22" fmla="*/ 93234 h 957294"/>
              <a:gd name="connsiteX23" fmla="*/ 659291 w 985397"/>
              <a:gd name="connsiteY23" fmla="*/ 93234 h 957294"/>
              <a:gd name="connsiteX24" fmla="*/ 659291 w 985397"/>
              <a:gd name="connsiteY24" fmla="*/ 102214 h 957294"/>
              <a:gd name="connsiteX25" fmla="*/ 668271 w 985397"/>
              <a:gd name="connsiteY25" fmla="*/ 102214 h 957294"/>
              <a:gd name="connsiteX26" fmla="*/ 668271 w 985397"/>
              <a:gd name="connsiteY26" fmla="*/ 111194 h 957294"/>
              <a:gd name="connsiteX27" fmla="*/ 677251 w 985397"/>
              <a:gd name="connsiteY27" fmla="*/ 111194 h 957294"/>
              <a:gd name="connsiteX28" fmla="*/ 677251 w 985397"/>
              <a:gd name="connsiteY28" fmla="*/ 120175 h 957294"/>
              <a:gd name="connsiteX29" fmla="*/ 686231 w 985397"/>
              <a:gd name="connsiteY29" fmla="*/ 120175 h 957294"/>
              <a:gd name="connsiteX30" fmla="*/ 686231 w 985397"/>
              <a:gd name="connsiteY30" fmla="*/ 129155 h 957294"/>
              <a:gd name="connsiteX31" fmla="*/ 695212 w 985397"/>
              <a:gd name="connsiteY31" fmla="*/ 129155 h 957294"/>
              <a:gd name="connsiteX32" fmla="*/ 695212 w 985397"/>
              <a:gd name="connsiteY32" fmla="*/ 138135 h 957294"/>
              <a:gd name="connsiteX33" fmla="*/ 704192 w 985397"/>
              <a:gd name="connsiteY33" fmla="*/ 138135 h 957294"/>
              <a:gd name="connsiteX34" fmla="*/ 704192 w 985397"/>
              <a:gd name="connsiteY34" fmla="*/ 147115 h 957294"/>
              <a:gd name="connsiteX35" fmla="*/ 713172 w 985397"/>
              <a:gd name="connsiteY35" fmla="*/ 147115 h 957294"/>
              <a:gd name="connsiteX36" fmla="*/ 713172 w 985397"/>
              <a:gd name="connsiteY36" fmla="*/ 156096 h 957294"/>
              <a:gd name="connsiteX37" fmla="*/ 722152 w 985397"/>
              <a:gd name="connsiteY37" fmla="*/ 156096 h 957294"/>
              <a:gd name="connsiteX38" fmla="*/ 722152 w 985397"/>
              <a:gd name="connsiteY38" fmla="*/ 165076 h 957294"/>
              <a:gd name="connsiteX39" fmla="*/ 731133 w 985397"/>
              <a:gd name="connsiteY39" fmla="*/ 165076 h 957294"/>
              <a:gd name="connsiteX40" fmla="*/ 731133 w 985397"/>
              <a:gd name="connsiteY40" fmla="*/ 174056 h 957294"/>
              <a:gd name="connsiteX41" fmla="*/ 740113 w 985397"/>
              <a:gd name="connsiteY41" fmla="*/ 174056 h 957294"/>
              <a:gd name="connsiteX42" fmla="*/ 740113 w 985397"/>
              <a:gd name="connsiteY42" fmla="*/ 183036 h 957294"/>
              <a:gd name="connsiteX43" fmla="*/ 749093 w 985397"/>
              <a:gd name="connsiteY43" fmla="*/ 183036 h 957294"/>
              <a:gd name="connsiteX44" fmla="*/ 749093 w 985397"/>
              <a:gd name="connsiteY44" fmla="*/ 192017 h 957294"/>
              <a:gd name="connsiteX45" fmla="*/ 758073 w 985397"/>
              <a:gd name="connsiteY45" fmla="*/ 192017 h 957294"/>
              <a:gd name="connsiteX46" fmla="*/ 758073 w 985397"/>
              <a:gd name="connsiteY46" fmla="*/ 200997 h 957294"/>
              <a:gd name="connsiteX47" fmla="*/ 767054 w 985397"/>
              <a:gd name="connsiteY47" fmla="*/ 200997 h 957294"/>
              <a:gd name="connsiteX48" fmla="*/ 767054 w 985397"/>
              <a:gd name="connsiteY48" fmla="*/ 209977 h 957294"/>
              <a:gd name="connsiteX49" fmla="*/ 776034 w 985397"/>
              <a:gd name="connsiteY49" fmla="*/ 209977 h 957294"/>
              <a:gd name="connsiteX50" fmla="*/ 776034 w 985397"/>
              <a:gd name="connsiteY50" fmla="*/ 218957 h 957294"/>
              <a:gd name="connsiteX51" fmla="*/ 776933 w 985397"/>
              <a:gd name="connsiteY51" fmla="*/ 218957 h 957294"/>
              <a:gd name="connsiteX52" fmla="*/ 781569 w 985397"/>
              <a:gd name="connsiteY52" fmla="*/ 214321 h 957294"/>
              <a:gd name="connsiteX53" fmla="*/ 985397 w 985397"/>
              <a:gd name="connsiteY53" fmla="*/ 418149 h 957294"/>
              <a:gd name="connsiteX54" fmla="*/ 984064 w 985397"/>
              <a:gd name="connsiteY54" fmla="*/ 431375 h 957294"/>
              <a:gd name="connsiteX55" fmla="*/ 577016 w 985397"/>
              <a:gd name="connsiteY55" fmla="*/ 927661 h 957294"/>
              <a:gd name="connsiteX56" fmla="*/ 481555 w 985397"/>
              <a:gd name="connsiteY56" fmla="*/ 957294 h 957294"/>
              <a:gd name="connsiteX57" fmla="*/ 260076 w 985397"/>
              <a:gd name="connsiteY57" fmla="*/ 735815 h 957294"/>
              <a:gd name="connsiteX58" fmla="*/ 261237 w 985397"/>
              <a:gd name="connsiteY58" fmla="*/ 734654 h 957294"/>
              <a:gd name="connsiteX59" fmla="*/ 256668 w 985397"/>
              <a:gd name="connsiteY59" fmla="*/ 726627 h 957294"/>
              <a:gd name="connsiteX60" fmla="*/ 254540 w 985397"/>
              <a:gd name="connsiteY60" fmla="*/ 729685 h 957294"/>
              <a:gd name="connsiteX61" fmla="*/ 247687 w 985397"/>
              <a:gd name="connsiteY61" fmla="*/ 717647 h 957294"/>
              <a:gd name="connsiteX62" fmla="*/ 245560 w 985397"/>
              <a:gd name="connsiteY62" fmla="*/ 720705 h 957294"/>
              <a:gd name="connsiteX63" fmla="*/ 238707 w 985397"/>
              <a:gd name="connsiteY63" fmla="*/ 708666 h 957294"/>
              <a:gd name="connsiteX64" fmla="*/ 236579 w 985397"/>
              <a:gd name="connsiteY64" fmla="*/ 711725 h 957294"/>
              <a:gd name="connsiteX65" fmla="*/ 229726 w 985397"/>
              <a:gd name="connsiteY65" fmla="*/ 699687 h 957294"/>
              <a:gd name="connsiteX66" fmla="*/ 227599 w 985397"/>
              <a:gd name="connsiteY66" fmla="*/ 702744 h 957294"/>
              <a:gd name="connsiteX67" fmla="*/ 220746 w 985397"/>
              <a:gd name="connsiteY67" fmla="*/ 690706 h 957294"/>
              <a:gd name="connsiteX68" fmla="*/ 218619 w 985397"/>
              <a:gd name="connsiteY68" fmla="*/ 693764 h 957294"/>
              <a:gd name="connsiteX69" fmla="*/ 211766 w 985397"/>
              <a:gd name="connsiteY69" fmla="*/ 681726 h 957294"/>
              <a:gd name="connsiteX70" fmla="*/ 209639 w 985397"/>
              <a:gd name="connsiteY70" fmla="*/ 684784 h 957294"/>
              <a:gd name="connsiteX71" fmla="*/ 202786 w 985397"/>
              <a:gd name="connsiteY71" fmla="*/ 672745 h 957294"/>
              <a:gd name="connsiteX72" fmla="*/ 200658 w 985397"/>
              <a:gd name="connsiteY72" fmla="*/ 675804 h 957294"/>
              <a:gd name="connsiteX73" fmla="*/ 193805 w 985397"/>
              <a:gd name="connsiteY73" fmla="*/ 663766 h 957294"/>
              <a:gd name="connsiteX74" fmla="*/ 191678 w 985397"/>
              <a:gd name="connsiteY74" fmla="*/ 666823 h 957294"/>
              <a:gd name="connsiteX75" fmla="*/ 184825 w 985397"/>
              <a:gd name="connsiteY75" fmla="*/ 654785 h 957294"/>
              <a:gd name="connsiteX76" fmla="*/ 182698 w 985397"/>
              <a:gd name="connsiteY76" fmla="*/ 657843 h 957294"/>
              <a:gd name="connsiteX77" fmla="*/ 175845 w 985397"/>
              <a:gd name="connsiteY77" fmla="*/ 645805 h 957294"/>
              <a:gd name="connsiteX78" fmla="*/ 173718 w 985397"/>
              <a:gd name="connsiteY78" fmla="*/ 648863 h 957294"/>
              <a:gd name="connsiteX79" fmla="*/ 166865 w 985397"/>
              <a:gd name="connsiteY79" fmla="*/ 636824 h 957294"/>
              <a:gd name="connsiteX80" fmla="*/ 164737 w 985397"/>
              <a:gd name="connsiteY80" fmla="*/ 639883 h 957294"/>
              <a:gd name="connsiteX81" fmla="*/ 157884 w 985397"/>
              <a:gd name="connsiteY81" fmla="*/ 627845 h 957294"/>
              <a:gd name="connsiteX82" fmla="*/ 155757 w 985397"/>
              <a:gd name="connsiteY82" fmla="*/ 630902 h 957294"/>
              <a:gd name="connsiteX83" fmla="*/ 148904 w 985397"/>
              <a:gd name="connsiteY83" fmla="*/ 618864 h 957294"/>
              <a:gd name="connsiteX84" fmla="*/ 146777 w 985397"/>
              <a:gd name="connsiteY84" fmla="*/ 621922 h 957294"/>
              <a:gd name="connsiteX85" fmla="*/ 139924 w 985397"/>
              <a:gd name="connsiteY85" fmla="*/ 609884 h 957294"/>
              <a:gd name="connsiteX86" fmla="*/ 137797 w 985397"/>
              <a:gd name="connsiteY86" fmla="*/ 612942 h 957294"/>
              <a:gd name="connsiteX87" fmla="*/ 130944 w 985397"/>
              <a:gd name="connsiteY87" fmla="*/ 600903 h 957294"/>
              <a:gd name="connsiteX88" fmla="*/ 128816 w 985397"/>
              <a:gd name="connsiteY88" fmla="*/ 603962 h 957294"/>
              <a:gd name="connsiteX89" fmla="*/ 121963 w 985397"/>
              <a:gd name="connsiteY89" fmla="*/ 591924 h 957294"/>
              <a:gd name="connsiteX90" fmla="*/ 119836 w 985397"/>
              <a:gd name="connsiteY90" fmla="*/ 594981 h 957294"/>
              <a:gd name="connsiteX91" fmla="*/ 112983 w 985397"/>
              <a:gd name="connsiteY91" fmla="*/ 582943 h 957294"/>
              <a:gd name="connsiteX92" fmla="*/ 110856 w 985397"/>
              <a:gd name="connsiteY92" fmla="*/ 586001 h 957294"/>
              <a:gd name="connsiteX93" fmla="*/ 104003 w 985397"/>
              <a:gd name="connsiteY93" fmla="*/ 573963 h 957294"/>
              <a:gd name="connsiteX94" fmla="*/ 101876 w 985397"/>
              <a:gd name="connsiteY94" fmla="*/ 577021 h 957294"/>
              <a:gd name="connsiteX95" fmla="*/ 95023 w 985397"/>
              <a:gd name="connsiteY95" fmla="*/ 564983 h 957294"/>
              <a:gd name="connsiteX96" fmla="*/ 92896 w 985397"/>
              <a:gd name="connsiteY96" fmla="*/ 568041 h 957294"/>
              <a:gd name="connsiteX97" fmla="*/ 86043 w 985397"/>
              <a:gd name="connsiteY97" fmla="*/ 556002 h 957294"/>
              <a:gd name="connsiteX98" fmla="*/ 83915 w 985397"/>
              <a:gd name="connsiteY98" fmla="*/ 559060 h 957294"/>
              <a:gd name="connsiteX99" fmla="*/ 77062 w 985397"/>
              <a:gd name="connsiteY99" fmla="*/ 547022 h 957294"/>
              <a:gd name="connsiteX100" fmla="*/ 74935 w 985397"/>
              <a:gd name="connsiteY100" fmla="*/ 550080 h 957294"/>
              <a:gd name="connsiteX101" fmla="*/ 68082 w 985397"/>
              <a:gd name="connsiteY101" fmla="*/ 538042 h 957294"/>
              <a:gd name="connsiteX102" fmla="*/ 65955 w 985397"/>
              <a:gd name="connsiteY102" fmla="*/ 541100 h 957294"/>
              <a:gd name="connsiteX103" fmla="*/ 59102 w 985397"/>
              <a:gd name="connsiteY103" fmla="*/ 529062 h 957294"/>
              <a:gd name="connsiteX104" fmla="*/ 56975 w 985397"/>
              <a:gd name="connsiteY104" fmla="*/ 532120 h 957294"/>
              <a:gd name="connsiteX105" fmla="*/ 50122 w 985397"/>
              <a:gd name="connsiteY105" fmla="*/ 520081 h 957294"/>
              <a:gd name="connsiteX106" fmla="*/ 47994 w 985397"/>
              <a:gd name="connsiteY106" fmla="*/ 523139 h 957294"/>
              <a:gd name="connsiteX107" fmla="*/ 45146 w 985397"/>
              <a:gd name="connsiteY107" fmla="*/ 518137 h 957294"/>
              <a:gd name="connsiteX108" fmla="*/ 44053 w 985397"/>
              <a:gd name="connsiteY108" fmla="*/ 519708 h 957294"/>
              <a:gd name="connsiteX109" fmla="*/ 0 w 985397"/>
              <a:gd name="connsiteY109" fmla="*/ 442317 h 957294"/>
              <a:gd name="connsiteX110" fmla="*/ 90488 w 985397"/>
              <a:gd name="connsiteY110" fmla="*/ 311050 h 957294"/>
              <a:gd name="connsiteX111" fmla="*/ 11311 w 985397"/>
              <a:gd name="connsiteY111" fmla="*/ 161925 h 957294"/>
              <a:gd name="connsiteX112" fmla="*/ 54938 w 985397"/>
              <a:gd name="connsiteY112" fmla="*/ 141150 h 957294"/>
              <a:gd name="connsiteX113" fmla="*/ 53554 w 985397"/>
              <a:gd name="connsiteY113" fmla="*/ 141150 h 957294"/>
              <a:gd name="connsiteX114" fmla="*/ 53554 w 985397"/>
              <a:gd name="connsiteY114" fmla="*/ 132170 h 957294"/>
              <a:gd name="connsiteX115" fmla="*/ 44574 w 985397"/>
              <a:gd name="connsiteY115" fmla="*/ 132170 h 957294"/>
              <a:gd name="connsiteX116" fmla="*/ 44574 w 985397"/>
              <a:gd name="connsiteY116" fmla="*/ 123190 h 957294"/>
              <a:gd name="connsiteX117" fmla="*/ 35594 w 985397"/>
              <a:gd name="connsiteY117" fmla="*/ 123190 h 957294"/>
              <a:gd name="connsiteX118" fmla="*/ 35594 w 985397"/>
              <a:gd name="connsiteY118" fmla="*/ 114210 h 957294"/>
              <a:gd name="connsiteX119" fmla="*/ 26614 w 985397"/>
              <a:gd name="connsiteY119" fmla="*/ 114210 h 957294"/>
              <a:gd name="connsiteX120" fmla="*/ 26614 w 985397"/>
              <a:gd name="connsiteY120" fmla="*/ 105229 h 957294"/>
              <a:gd name="connsiteX121" fmla="*/ 17633 w 985397"/>
              <a:gd name="connsiteY121" fmla="*/ 105229 h 957294"/>
              <a:gd name="connsiteX122" fmla="*/ 17633 w 985397"/>
              <a:gd name="connsiteY122" fmla="*/ 101798 h 957294"/>
              <a:gd name="connsiteX123" fmla="*/ 13692 w 985397"/>
              <a:gd name="connsiteY123" fmla="*/ 101798 h 957294"/>
              <a:gd name="connsiteX124" fmla="*/ 13692 w 985397"/>
              <a:gd name="connsiteY124" fmla="*/ 26789 h 957294"/>
              <a:gd name="connsiteX125" fmla="*/ 225624 w 985397"/>
              <a:gd name="connsiteY125" fmla="*/ 26789 h 957294"/>
              <a:gd name="connsiteX126" fmla="*/ 225246 w 985397"/>
              <a:gd name="connsiteY126" fmla="*/ 30220 h 957294"/>
              <a:gd name="connsiteX127" fmla="*/ 229565 w 985397"/>
              <a:gd name="connsiteY127" fmla="*/ 30220 h 957294"/>
              <a:gd name="connsiteX128" fmla="*/ 228575 w 985397"/>
              <a:gd name="connsiteY128" fmla="*/ 39201 h 957294"/>
              <a:gd name="connsiteX129" fmla="*/ 238546 w 985397"/>
              <a:gd name="connsiteY129" fmla="*/ 39201 h 957294"/>
              <a:gd name="connsiteX130" fmla="*/ 237556 w 985397"/>
              <a:gd name="connsiteY130" fmla="*/ 48181 h 957294"/>
              <a:gd name="connsiteX131" fmla="*/ 244674 w 985397"/>
              <a:gd name="connsiteY131" fmla="*/ 48181 h 957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985397" h="957294">
                <a:moveTo>
                  <a:pt x="244674" y="0"/>
                </a:moveTo>
                <a:lnTo>
                  <a:pt x="565547" y="0"/>
                </a:lnTo>
                <a:lnTo>
                  <a:pt x="565547" y="3431"/>
                </a:lnTo>
                <a:lnTo>
                  <a:pt x="569488" y="3431"/>
                </a:lnTo>
                <a:lnTo>
                  <a:pt x="569488" y="12412"/>
                </a:lnTo>
                <a:lnTo>
                  <a:pt x="578469" y="12412"/>
                </a:lnTo>
                <a:lnTo>
                  <a:pt x="578469" y="21392"/>
                </a:lnTo>
                <a:lnTo>
                  <a:pt x="587449" y="21392"/>
                </a:lnTo>
                <a:lnTo>
                  <a:pt x="587449" y="30372"/>
                </a:lnTo>
                <a:lnTo>
                  <a:pt x="596429" y="30372"/>
                </a:lnTo>
                <a:lnTo>
                  <a:pt x="596429" y="39352"/>
                </a:lnTo>
                <a:lnTo>
                  <a:pt x="605409" y="39352"/>
                </a:lnTo>
                <a:lnTo>
                  <a:pt x="605409" y="48333"/>
                </a:lnTo>
                <a:lnTo>
                  <a:pt x="614390" y="48333"/>
                </a:lnTo>
                <a:lnTo>
                  <a:pt x="614390" y="57313"/>
                </a:lnTo>
                <a:lnTo>
                  <a:pt x="623370" y="57313"/>
                </a:lnTo>
                <a:lnTo>
                  <a:pt x="623370" y="66293"/>
                </a:lnTo>
                <a:lnTo>
                  <a:pt x="632350" y="66293"/>
                </a:lnTo>
                <a:lnTo>
                  <a:pt x="632350" y="75273"/>
                </a:lnTo>
                <a:lnTo>
                  <a:pt x="641330" y="75273"/>
                </a:lnTo>
                <a:lnTo>
                  <a:pt x="641330" y="84254"/>
                </a:lnTo>
                <a:lnTo>
                  <a:pt x="650310" y="84254"/>
                </a:lnTo>
                <a:lnTo>
                  <a:pt x="650310" y="93234"/>
                </a:lnTo>
                <a:lnTo>
                  <a:pt x="659291" y="93234"/>
                </a:lnTo>
                <a:lnTo>
                  <a:pt x="659291" y="102214"/>
                </a:lnTo>
                <a:lnTo>
                  <a:pt x="668271" y="102214"/>
                </a:lnTo>
                <a:lnTo>
                  <a:pt x="668271" y="111194"/>
                </a:lnTo>
                <a:lnTo>
                  <a:pt x="677251" y="111194"/>
                </a:lnTo>
                <a:lnTo>
                  <a:pt x="677251" y="120175"/>
                </a:lnTo>
                <a:lnTo>
                  <a:pt x="686231" y="120175"/>
                </a:lnTo>
                <a:lnTo>
                  <a:pt x="686231" y="129155"/>
                </a:lnTo>
                <a:lnTo>
                  <a:pt x="695212" y="129155"/>
                </a:lnTo>
                <a:lnTo>
                  <a:pt x="695212" y="138135"/>
                </a:lnTo>
                <a:lnTo>
                  <a:pt x="704192" y="138135"/>
                </a:lnTo>
                <a:lnTo>
                  <a:pt x="704192" y="147115"/>
                </a:lnTo>
                <a:lnTo>
                  <a:pt x="713172" y="147115"/>
                </a:lnTo>
                <a:lnTo>
                  <a:pt x="713172" y="156096"/>
                </a:lnTo>
                <a:lnTo>
                  <a:pt x="722152" y="156096"/>
                </a:lnTo>
                <a:lnTo>
                  <a:pt x="722152" y="165076"/>
                </a:lnTo>
                <a:lnTo>
                  <a:pt x="731133" y="165076"/>
                </a:lnTo>
                <a:lnTo>
                  <a:pt x="731133" y="174056"/>
                </a:lnTo>
                <a:lnTo>
                  <a:pt x="740113" y="174056"/>
                </a:lnTo>
                <a:lnTo>
                  <a:pt x="740113" y="183036"/>
                </a:lnTo>
                <a:lnTo>
                  <a:pt x="749093" y="183036"/>
                </a:lnTo>
                <a:lnTo>
                  <a:pt x="749093" y="192017"/>
                </a:lnTo>
                <a:lnTo>
                  <a:pt x="758073" y="192017"/>
                </a:lnTo>
                <a:lnTo>
                  <a:pt x="758073" y="200997"/>
                </a:lnTo>
                <a:lnTo>
                  <a:pt x="767054" y="200997"/>
                </a:lnTo>
                <a:lnTo>
                  <a:pt x="767054" y="209977"/>
                </a:lnTo>
                <a:lnTo>
                  <a:pt x="776034" y="209977"/>
                </a:lnTo>
                <a:lnTo>
                  <a:pt x="776034" y="218957"/>
                </a:lnTo>
                <a:lnTo>
                  <a:pt x="776933" y="218957"/>
                </a:lnTo>
                <a:lnTo>
                  <a:pt x="781569" y="214321"/>
                </a:lnTo>
                <a:lnTo>
                  <a:pt x="985397" y="418149"/>
                </a:lnTo>
                <a:lnTo>
                  <a:pt x="984064" y="431375"/>
                </a:lnTo>
                <a:cubicBezTo>
                  <a:pt x="938147" y="655767"/>
                  <a:pt x="783212" y="840447"/>
                  <a:pt x="577016" y="927661"/>
                </a:cubicBezTo>
                <a:lnTo>
                  <a:pt x="481555" y="957294"/>
                </a:lnTo>
                <a:lnTo>
                  <a:pt x="260076" y="735815"/>
                </a:lnTo>
                <a:lnTo>
                  <a:pt x="261237" y="734654"/>
                </a:lnTo>
                <a:lnTo>
                  <a:pt x="256668" y="726627"/>
                </a:lnTo>
                <a:lnTo>
                  <a:pt x="254540" y="729685"/>
                </a:lnTo>
                <a:lnTo>
                  <a:pt x="247687" y="717647"/>
                </a:lnTo>
                <a:lnTo>
                  <a:pt x="245560" y="720705"/>
                </a:lnTo>
                <a:lnTo>
                  <a:pt x="238707" y="708666"/>
                </a:lnTo>
                <a:lnTo>
                  <a:pt x="236579" y="711725"/>
                </a:lnTo>
                <a:lnTo>
                  <a:pt x="229726" y="699687"/>
                </a:lnTo>
                <a:lnTo>
                  <a:pt x="227599" y="702744"/>
                </a:lnTo>
                <a:lnTo>
                  <a:pt x="220746" y="690706"/>
                </a:lnTo>
                <a:lnTo>
                  <a:pt x="218619" y="693764"/>
                </a:lnTo>
                <a:lnTo>
                  <a:pt x="211766" y="681726"/>
                </a:lnTo>
                <a:lnTo>
                  <a:pt x="209639" y="684784"/>
                </a:lnTo>
                <a:lnTo>
                  <a:pt x="202786" y="672745"/>
                </a:lnTo>
                <a:lnTo>
                  <a:pt x="200658" y="675804"/>
                </a:lnTo>
                <a:lnTo>
                  <a:pt x="193805" y="663766"/>
                </a:lnTo>
                <a:lnTo>
                  <a:pt x="191678" y="666823"/>
                </a:lnTo>
                <a:lnTo>
                  <a:pt x="184825" y="654785"/>
                </a:lnTo>
                <a:lnTo>
                  <a:pt x="182698" y="657843"/>
                </a:lnTo>
                <a:lnTo>
                  <a:pt x="175845" y="645805"/>
                </a:lnTo>
                <a:lnTo>
                  <a:pt x="173718" y="648863"/>
                </a:lnTo>
                <a:lnTo>
                  <a:pt x="166865" y="636824"/>
                </a:lnTo>
                <a:lnTo>
                  <a:pt x="164737" y="639883"/>
                </a:lnTo>
                <a:lnTo>
                  <a:pt x="157884" y="627845"/>
                </a:lnTo>
                <a:lnTo>
                  <a:pt x="155757" y="630902"/>
                </a:lnTo>
                <a:lnTo>
                  <a:pt x="148904" y="618864"/>
                </a:lnTo>
                <a:lnTo>
                  <a:pt x="146777" y="621922"/>
                </a:lnTo>
                <a:lnTo>
                  <a:pt x="139924" y="609884"/>
                </a:lnTo>
                <a:lnTo>
                  <a:pt x="137797" y="612942"/>
                </a:lnTo>
                <a:lnTo>
                  <a:pt x="130944" y="600903"/>
                </a:lnTo>
                <a:lnTo>
                  <a:pt x="128816" y="603962"/>
                </a:lnTo>
                <a:lnTo>
                  <a:pt x="121963" y="591924"/>
                </a:lnTo>
                <a:lnTo>
                  <a:pt x="119836" y="594981"/>
                </a:lnTo>
                <a:lnTo>
                  <a:pt x="112983" y="582943"/>
                </a:lnTo>
                <a:lnTo>
                  <a:pt x="110856" y="586001"/>
                </a:lnTo>
                <a:lnTo>
                  <a:pt x="104003" y="573963"/>
                </a:lnTo>
                <a:lnTo>
                  <a:pt x="101876" y="577021"/>
                </a:lnTo>
                <a:lnTo>
                  <a:pt x="95023" y="564983"/>
                </a:lnTo>
                <a:lnTo>
                  <a:pt x="92896" y="568041"/>
                </a:lnTo>
                <a:lnTo>
                  <a:pt x="86043" y="556002"/>
                </a:lnTo>
                <a:lnTo>
                  <a:pt x="83915" y="559060"/>
                </a:lnTo>
                <a:lnTo>
                  <a:pt x="77062" y="547022"/>
                </a:lnTo>
                <a:lnTo>
                  <a:pt x="74935" y="550080"/>
                </a:lnTo>
                <a:lnTo>
                  <a:pt x="68082" y="538042"/>
                </a:lnTo>
                <a:lnTo>
                  <a:pt x="65955" y="541100"/>
                </a:lnTo>
                <a:lnTo>
                  <a:pt x="59102" y="529062"/>
                </a:lnTo>
                <a:lnTo>
                  <a:pt x="56975" y="532120"/>
                </a:lnTo>
                <a:lnTo>
                  <a:pt x="50122" y="520081"/>
                </a:lnTo>
                <a:lnTo>
                  <a:pt x="47994" y="523139"/>
                </a:lnTo>
                <a:lnTo>
                  <a:pt x="45146" y="518137"/>
                </a:lnTo>
                <a:lnTo>
                  <a:pt x="44053" y="519708"/>
                </a:lnTo>
                <a:cubicBezTo>
                  <a:pt x="31353" y="494307"/>
                  <a:pt x="16669" y="468511"/>
                  <a:pt x="0" y="442317"/>
                </a:cubicBezTo>
                <a:cubicBezTo>
                  <a:pt x="37108" y="400645"/>
                  <a:pt x="67270" y="356890"/>
                  <a:pt x="90488" y="311050"/>
                </a:cubicBezTo>
                <a:cubicBezTo>
                  <a:pt x="66080" y="263425"/>
                  <a:pt x="39688" y="213717"/>
                  <a:pt x="11311" y="161925"/>
                </a:cubicBezTo>
                <a:lnTo>
                  <a:pt x="54938" y="141150"/>
                </a:lnTo>
                <a:lnTo>
                  <a:pt x="53554" y="141150"/>
                </a:lnTo>
                <a:lnTo>
                  <a:pt x="53554" y="132170"/>
                </a:lnTo>
                <a:lnTo>
                  <a:pt x="44574" y="132170"/>
                </a:lnTo>
                <a:lnTo>
                  <a:pt x="44574" y="123190"/>
                </a:lnTo>
                <a:lnTo>
                  <a:pt x="35594" y="123190"/>
                </a:lnTo>
                <a:lnTo>
                  <a:pt x="35594" y="114210"/>
                </a:lnTo>
                <a:lnTo>
                  <a:pt x="26614" y="114210"/>
                </a:lnTo>
                <a:lnTo>
                  <a:pt x="26614" y="105229"/>
                </a:lnTo>
                <a:lnTo>
                  <a:pt x="17633" y="105229"/>
                </a:lnTo>
                <a:lnTo>
                  <a:pt x="17633" y="101798"/>
                </a:lnTo>
                <a:lnTo>
                  <a:pt x="13692" y="101798"/>
                </a:lnTo>
                <a:lnTo>
                  <a:pt x="13692" y="26789"/>
                </a:lnTo>
                <a:lnTo>
                  <a:pt x="225624" y="26789"/>
                </a:lnTo>
                <a:lnTo>
                  <a:pt x="225246" y="30220"/>
                </a:lnTo>
                <a:lnTo>
                  <a:pt x="229565" y="30220"/>
                </a:lnTo>
                <a:lnTo>
                  <a:pt x="228575" y="39201"/>
                </a:lnTo>
                <a:lnTo>
                  <a:pt x="238546" y="39201"/>
                </a:lnTo>
                <a:lnTo>
                  <a:pt x="237556" y="48181"/>
                </a:lnTo>
                <a:lnTo>
                  <a:pt x="244674" y="4818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  <a:alpha val="52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2700000" scaled="0"/>
          </a:gradFill>
          <a:ln>
            <a:noFill/>
          </a:ln>
          <a:effectLst/>
        </p:spPr>
        <p:txBody>
          <a:bodyPr/>
          <a:lstStyle>
            <a:defPPr>
              <a:defRPr lang="zh-CN"/>
            </a:defPPr>
            <a:lvl1pPr>
              <a:defRPr sz="4000" b="1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9" name="文本框 9"/>
          <p:cNvSpPr/>
          <p:nvPr>
            <p:custDataLst>
              <p:tags r:id="rId7"/>
            </p:custDataLst>
          </p:nvPr>
        </p:nvSpPr>
        <p:spPr bwMode="auto">
          <a:xfrm>
            <a:off x="6540500" y="2676525"/>
            <a:ext cx="603250" cy="566738"/>
          </a:xfrm>
          <a:custGeom>
            <a:avLst/>
            <a:gdLst>
              <a:gd name="T0" fmla="*/ 365522 w 603647"/>
              <a:gd name="T1" fmla="*/ 114300 h 567333"/>
              <a:gd name="T2" fmla="*/ 445889 w 603647"/>
              <a:gd name="T3" fmla="*/ 114300 h 567333"/>
              <a:gd name="T4" fmla="*/ 429518 w 603647"/>
              <a:gd name="T5" fmla="*/ 324445 h 567333"/>
              <a:gd name="T6" fmla="*/ 470297 w 603647"/>
              <a:gd name="T7" fmla="*/ 324445 h 567333"/>
              <a:gd name="T8" fmla="*/ 470297 w 603647"/>
              <a:gd name="T9" fmla="*/ 456009 h 567333"/>
              <a:gd name="T10" fmla="*/ 495300 w 603647"/>
              <a:gd name="T11" fmla="*/ 482798 h 567333"/>
              <a:gd name="T12" fmla="*/ 517624 w 603647"/>
              <a:gd name="T13" fmla="*/ 470594 h 567333"/>
              <a:gd name="T14" fmla="*/ 528638 w 603647"/>
              <a:gd name="T15" fmla="*/ 388143 h 567333"/>
              <a:gd name="T16" fmla="*/ 603647 w 603647"/>
              <a:gd name="T17" fmla="*/ 419695 h 567333"/>
              <a:gd name="T18" fmla="*/ 565547 w 603647"/>
              <a:gd name="T19" fmla="*/ 536823 h 567333"/>
              <a:gd name="T20" fmla="*/ 514350 w 603647"/>
              <a:gd name="T21" fmla="*/ 552450 h 567333"/>
              <a:gd name="T22" fmla="*/ 470297 w 603647"/>
              <a:gd name="T23" fmla="*/ 552450 h 567333"/>
              <a:gd name="T24" fmla="*/ 397074 w 603647"/>
              <a:gd name="T25" fmla="*/ 480417 h 567333"/>
              <a:gd name="T26" fmla="*/ 397074 w 603647"/>
              <a:gd name="T27" fmla="*/ 419397 h 567333"/>
              <a:gd name="T28" fmla="*/ 241697 w 603647"/>
              <a:gd name="T29" fmla="*/ 567333 h 567333"/>
              <a:gd name="T30" fmla="*/ 185738 w 603647"/>
              <a:gd name="T31" fmla="*/ 495300 h 567333"/>
              <a:gd name="T32" fmla="*/ 335161 w 603647"/>
              <a:gd name="T33" fmla="*/ 365522 h 567333"/>
              <a:gd name="T34" fmla="*/ 365522 w 603647"/>
              <a:gd name="T35" fmla="*/ 114300 h 567333"/>
              <a:gd name="T36" fmla="*/ 13692 w 603647"/>
              <a:gd name="T37" fmla="*/ 26789 h 567333"/>
              <a:gd name="T38" fmla="*/ 225624 w 603647"/>
              <a:gd name="T39" fmla="*/ 26789 h 567333"/>
              <a:gd name="T40" fmla="*/ 171450 w 603647"/>
              <a:gd name="T41" fmla="*/ 307776 h 567333"/>
              <a:gd name="T42" fmla="*/ 238720 w 603647"/>
              <a:gd name="T43" fmla="*/ 434578 h 567333"/>
              <a:gd name="T44" fmla="*/ 172641 w 603647"/>
              <a:gd name="T45" fmla="*/ 478631 h 567333"/>
              <a:gd name="T46" fmla="*/ 131862 w 603647"/>
              <a:gd name="T47" fmla="*/ 393501 h 567333"/>
              <a:gd name="T48" fmla="*/ 44053 w 603647"/>
              <a:gd name="T49" fmla="*/ 519708 h 567333"/>
              <a:gd name="T50" fmla="*/ 0 w 603647"/>
              <a:gd name="T51" fmla="*/ 442317 h 567333"/>
              <a:gd name="T52" fmla="*/ 90488 w 603647"/>
              <a:gd name="T53" fmla="*/ 311050 h 567333"/>
              <a:gd name="T54" fmla="*/ 11311 w 603647"/>
              <a:gd name="T55" fmla="*/ 161925 h 567333"/>
              <a:gd name="T56" fmla="*/ 73819 w 603647"/>
              <a:gd name="T57" fmla="*/ 132159 h 567333"/>
              <a:gd name="T58" fmla="*/ 125313 w 603647"/>
              <a:gd name="T59" fmla="*/ 224135 h 567333"/>
              <a:gd name="T60" fmla="*/ 147638 w 603647"/>
              <a:gd name="T61" fmla="*/ 101798 h 567333"/>
              <a:gd name="T62" fmla="*/ 13692 w 603647"/>
              <a:gd name="T63" fmla="*/ 101798 h 567333"/>
              <a:gd name="T64" fmla="*/ 13692 w 603647"/>
              <a:gd name="T65" fmla="*/ 26789 h 567333"/>
              <a:gd name="T66" fmla="*/ 244674 w 603647"/>
              <a:gd name="T67" fmla="*/ 0 h 567333"/>
              <a:gd name="T68" fmla="*/ 565547 w 603647"/>
              <a:gd name="T69" fmla="*/ 0 h 567333"/>
              <a:gd name="T70" fmla="*/ 565547 w 603647"/>
              <a:gd name="T71" fmla="*/ 363140 h 567333"/>
              <a:gd name="T72" fmla="*/ 485775 w 603647"/>
              <a:gd name="T73" fmla="*/ 363140 h 567333"/>
              <a:gd name="T74" fmla="*/ 485775 w 603647"/>
              <a:gd name="T75" fmla="*/ 77390 h 567333"/>
              <a:gd name="T76" fmla="*/ 324445 w 603647"/>
              <a:gd name="T77" fmla="*/ 77390 h 567333"/>
              <a:gd name="T78" fmla="*/ 324445 w 603647"/>
              <a:gd name="T79" fmla="*/ 366712 h 567333"/>
              <a:gd name="T80" fmla="*/ 244674 w 603647"/>
              <a:gd name="T81" fmla="*/ 366712 h 567333"/>
              <a:gd name="T82" fmla="*/ 244674 w 603647"/>
              <a:gd name="T83" fmla="*/ 0 h 567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03647" h="567333">
                <a:moveTo>
                  <a:pt x="365522" y="114300"/>
                </a:moveTo>
                <a:lnTo>
                  <a:pt x="445889" y="114300"/>
                </a:lnTo>
                <a:cubicBezTo>
                  <a:pt x="446683" y="198636"/>
                  <a:pt x="441226" y="268684"/>
                  <a:pt x="429518" y="324445"/>
                </a:cubicBezTo>
                <a:lnTo>
                  <a:pt x="470297" y="324445"/>
                </a:lnTo>
                <a:lnTo>
                  <a:pt x="470297" y="456009"/>
                </a:lnTo>
                <a:cubicBezTo>
                  <a:pt x="470297" y="473868"/>
                  <a:pt x="478631" y="482798"/>
                  <a:pt x="495300" y="482798"/>
                </a:cubicBezTo>
                <a:cubicBezTo>
                  <a:pt x="506214" y="482798"/>
                  <a:pt x="513656" y="478730"/>
                  <a:pt x="517624" y="470594"/>
                </a:cubicBezTo>
                <a:cubicBezTo>
                  <a:pt x="521593" y="462458"/>
                  <a:pt x="525264" y="434975"/>
                  <a:pt x="528638" y="388143"/>
                </a:cubicBezTo>
                <a:cubicBezTo>
                  <a:pt x="554831" y="400447"/>
                  <a:pt x="579835" y="410964"/>
                  <a:pt x="603647" y="419695"/>
                </a:cubicBezTo>
                <a:cubicBezTo>
                  <a:pt x="594122" y="487362"/>
                  <a:pt x="581422" y="526405"/>
                  <a:pt x="565547" y="536823"/>
                </a:cubicBezTo>
                <a:cubicBezTo>
                  <a:pt x="549672" y="547241"/>
                  <a:pt x="532606" y="552450"/>
                  <a:pt x="514350" y="552450"/>
                </a:cubicBezTo>
                <a:lnTo>
                  <a:pt x="470297" y="552450"/>
                </a:lnTo>
                <a:cubicBezTo>
                  <a:pt x="421481" y="552450"/>
                  <a:pt x="397074" y="528439"/>
                  <a:pt x="397074" y="480417"/>
                </a:cubicBezTo>
                <a:lnTo>
                  <a:pt x="397074" y="419397"/>
                </a:lnTo>
                <a:cubicBezTo>
                  <a:pt x="366911" y="479325"/>
                  <a:pt x="315119" y="528637"/>
                  <a:pt x="241697" y="567333"/>
                </a:cubicBezTo>
                <a:cubicBezTo>
                  <a:pt x="226616" y="545504"/>
                  <a:pt x="207963" y="521493"/>
                  <a:pt x="185738" y="495300"/>
                </a:cubicBezTo>
                <a:cubicBezTo>
                  <a:pt x="262731" y="460970"/>
                  <a:pt x="312539" y="417711"/>
                  <a:pt x="335161" y="365522"/>
                </a:cubicBezTo>
                <a:cubicBezTo>
                  <a:pt x="357783" y="313333"/>
                  <a:pt x="367903" y="229592"/>
                  <a:pt x="365522" y="114300"/>
                </a:cubicBezTo>
                <a:close/>
                <a:moveTo>
                  <a:pt x="13692" y="26789"/>
                </a:moveTo>
                <a:lnTo>
                  <a:pt x="225624" y="26789"/>
                </a:lnTo>
                <a:cubicBezTo>
                  <a:pt x="222052" y="129381"/>
                  <a:pt x="203994" y="223043"/>
                  <a:pt x="171450" y="307776"/>
                </a:cubicBezTo>
                <a:lnTo>
                  <a:pt x="238720" y="434578"/>
                </a:lnTo>
                <a:lnTo>
                  <a:pt x="172641" y="478631"/>
                </a:lnTo>
                <a:cubicBezTo>
                  <a:pt x="159941" y="451247"/>
                  <a:pt x="146348" y="422870"/>
                  <a:pt x="131862" y="393501"/>
                </a:cubicBezTo>
                <a:cubicBezTo>
                  <a:pt x="107454" y="438547"/>
                  <a:pt x="78184" y="480615"/>
                  <a:pt x="44053" y="519708"/>
                </a:cubicBezTo>
                <a:cubicBezTo>
                  <a:pt x="31353" y="494307"/>
                  <a:pt x="16669" y="468511"/>
                  <a:pt x="0" y="442317"/>
                </a:cubicBezTo>
                <a:cubicBezTo>
                  <a:pt x="37108" y="400645"/>
                  <a:pt x="67270" y="356890"/>
                  <a:pt x="90488" y="311050"/>
                </a:cubicBezTo>
                <a:cubicBezTo>
                  <a:pt x="66080" y="263425"/>
                  <a:pt x="39688" y="213717"/>
                  <a:pt x="11311" y="161925"/>
                </a:cubicBezTo>
                <a:lnTo>
                  <a:pt x="73819" y="132159"/>
                </a:lnTo>
                <a:lnTo>
                  <a:pt x="125313" y="224135"/>
                </a:lnTo>
                <a:cubicBezTo>
                  <a:pt x="137418" y="184844"/>
                  <a:pt x="144859" y="144065"/>
                  <a:pt x="147638" y="101798"/>
                </a:cubicBezTo>
                <a:lnTo>
                  <a:pt x="13692" y="101798"/>
                </a:lnTo>
                <a:lnTo>
                  <a:pt x="13692" y="26789"/>
                </a:lnTo>
                <a:close/>
                <a:moveTo>
                  <a:pt x="244674" y="0"/>
                </a:moveTo>
                <a:lnTo>
                  <a:pt x="565547" y="0"/>
                </a:lnTo>
                <a:lnTo>
                  <a:pt x="565547" y="363140"/>
                </a:lnTo>
                <a:lnTo>
                  <a:pt x="485775" y="363140"/>
                </a:lnTo>
                <a:lnTo>
                  <a:pt x="485775" y="77390"/>
                </a:lnTo>
                <a:lnTo>
                  <a:pt x="324445" y="77390"/>
                </a:lnTo>
                <a:lnTo>
                  <a:pt x="324445" y="366712"/>
                </a:lnTo>
                <a:lnTo>
                  <a:pt x="244674" y="366712"/>
                </a:lnTo>
                <a:lnTo>
                  <a:pt x="24467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 9"/>
          <p:cNvSpPr/>
          <p:nvPr>
            <p:custDataLst>
              <p:tags r:id="rId8"/>
            </p:custDataLst>
          </p:nvPr>
        </p:nvSpPr>
        <p:spPr>
          <a:xfrm>
            <a:off x="6161088" y="2278063"/>
            <a:ext cx="1376362" cy="1376362"/>
          </a:xfrm>
          <a:custGeom>
            <a:avLst/>
            <a:gdLst>
              <a:gd name="connsiteX0" fmla="*/ 766921 w 1533844"/>
              <a:gd name="connsiteY0" fmla="*/ 180973 h 1533842"/>
              <a:gd name="connsiteX1" fmla="*/ 180974 w 1533844"/>
              <a:gd name="connsiteY1" fmla="*/ 766920 h 1533842"/>
              <a:gd name="connsiteX2" fmla="*/ 766921 w 1533844"/>
              <a:gd name="connsiteY2" fmla="*/ 1352867 h 1533842"/>
              <a:gd name="connsiteX3" fmla="*/ 1352868 w 1533844"/>
              <a:gd name="connsiteY3" fmla="*/ 766920 h 1533842"/>
              <a:gd name="connsiteX4" fmla="*/ 766921 w 1533844"/>
              <a:gd name="connsiteY4" fmla="*/ 180973 h 1533842"/>
              <a:gd name="connsiteX5" fmla="*/ 766922 w 1533844"/>
              <a:gd name="connsiteY5" fmla="*/ 0 h 1533842"/>
              <a:gd name="connsiteX6" fmla="*/ 1533844 w 1533844"/>
              <a:gd name="connsiteY6" fmla="*/ 766921 h 1533842"/>
              <a:gd name="connsiteX7" fmla="*/ 766922 w 1533844"/>
              <a:gd name="connsiteY7" fmla="*/ 1533842 h 1533842"/>
              <a:gd name="connsiteX8" fmla="*/ 0 w 1533844"/>
              <a:gd name="connsiteY8" fmla="*/ 766921 h 1533842"/>
              <a:gd name="connsiteX9" fmla="*/ 766922 w 1533844"/>
              <a:gd name="connsiteY9" fmla="*/ 0 h 153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33844" h="1533842">
                <a:moveTo>
                  <a:pt x="766921" y="180973"/>
                </a:moveTo>
                <a:cubicBezTo>
                  <a:pt x="443311" y="180973"/>
                  <a:pt x="180974" y="443310"/>
                  <a:pt x="180974" y="766920"/>
                </a:cubicBezTo>
                <a:cubicBezTo>
                  <a:pt x="180974" y="1090530"/>
                  <a:pt x="443311" y="1352867"/>
                  <a:pt x="766921" y="1352867"/>
                </a:cubicBezTo>
                <a:cubicBezTo>
                  <a:pt x="1090531" y="1352867"/>
                  <a:pt x="1352868" y="1090530"/>
                  <a:pt x="1352868" y="766920"/>
                </a:cubicBezTo>
                <a:cubicBezTo>
                  <a:pt x="1352868" y="443310"/>
                  <a:pt x="1090531" y="180973"/>
                  <a:pt x="766921" y="180973"/>
                </a:cubicBezTo>
                <a:close/>
                <a:moveTo>
                  <a:pt x="766922" y="0"/>
                </a:moveTo>
                <a:cubicBezTo>
                  <a:pt x="1190481" y="0"/>
                  <a:pt x="1533844" y="343362"/>
                  <a:pt x="1533844" y="766921"/>
                </a:cubicBezTo>
                <a:cubicBezTo>
                  <a:pt x="1533844" y="1190480"/>
                  <a:pt x="1190481" y="1533842"/>
                  <a:pt x="766922" y="1533842"/>
                </a:cubicBezTo>
                <a:cubicBezTo>
                  <a:pt x="343363" y="1533842"/>
                  <a:pt x="0" y="1190480"/>
                  <a:pt x="0" y="766921"/>
                </a:cubicBezTo>
                <a:cubicBezTo>
                  <a:pt x="0" y="343362"/>
                  <a:pt x="343363" y="0"/>
                  <a:pt x="7669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椭圆 10"/>
          <p:cNvSpPr/>
          <p:nvPr>
            <p:custDataLst>
              <p:tags r:id="rId9"/>
            </p:custDataLst>
          </p:nvPr>
        </p:nvSpPr>
        <p:spPr>
          <a:xfrm>
            <a:off x="6235700" y="2352675"/>
            <a:ext cx="1214438" cy="1214438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7962901" y="2663826"/>
            <a:ext cx="969963" cy="955675"/>
          </a:xfrm>
          <a:custGeom>
            <a:avLst/>
            <a:gdLst>
              <a:gd name="connsiteX0" fmla="*/ 547092 w 970228"/>
              <a:gd name="connsiteY0" fmla="*/ 0 h 955344"/>
              <a:gd name="connsiteX1" fmla="*/ 549460 w 970228"/>
              <a:gd name="connsiteY1" fmla="*/ 11951 h 955344"/>
              <a:gd name="connsiteX2" fmla="*/ 553392 w 970228"/>
              <a:gd name="connsiteY2" fmla="*/ 11758 h 955344"/>
              <a:gd name="connsiteX3" fmla="*/ 555241 w 970228"/>
              <a:gd name="connsiteY3" fmla="*/ 21089 h 955344"/>
              <a:gd name="connsiteX4" fmla="*/ 562372 w 970228"/>
              <a:gd name="connsiteY4" fmla="*/ 20739 h 955344"/>
              <a:gd name="connsiteX5" fmla="*/ 564221 w 970228"/>
              <a:gd name="connsiteY5" fmla="*/ 30069 h 955344"/>
              <a:gd name="connsiteX6" fmla="*/ 571353 w 970228"/>
              <a:gd name="connsiteY6" fmla="*/ 29719 h 955344"/>
              <a:gd name="connsiteX7" fmla="*/ 573202 w 970228"/>
              <a:gd name="connsiteY7" fmla="*/ 39049 h 955344"/>
              <a:gd name="connsiteX8" fmla="*/ 580333 w 970228"/>
              <a:gd name="connsiteY8" fmla="*/ 38699 h 955344"/>
              <a:gd name="connsiteX9" fmla="*/ 582182 w 970228"/>
              <a:gd name="connsiteY9" fmla="*/ 48029 h 955344"/>
              <a:gd name="connsiteX10" fmla="*/ 589313 w 970228"/>
              <a:gd name="connsiteY10" fmla="*/ 47679 h 955344"/>
              <a:gd name="connsiteX11" fmla="*/ 591162 w 970228"/>
              <a:gd name="connsiteY11" fmla="*/ 57009 h 955344"/>
              <a:gd name="connsiteX12" fmla="*/ 598293 w 970228"/>
              <a:gd name="connsiteY12" fmla="*/ 56659 h 955344"/>
              <a:gd name="connsiteX13" fmla="*/ 600142 w 970228"/>
              <a:gd name="connsiteY13" fmla="*/ 65990 h 955344"/>
              <a:gd name="connsiteX14" fmla="*/ 607274 w 970228"/>
              <a:gd name="connsiteY14" fmla="*/ 65640 h 955344"/>
              <a:gd name="connsiteX15" fmla="*/ 609123 w 970228"/>
              <a:gd name="connsiteY15" fmla="*/ 74970 h 955344"/>
              <a:gd name="connsiteX16" fmla="*/ 616254 w 970228"/>
              <a:gd name="connsiteY16" fmla="*/ 74620 h 955344"/>
              <a:gd name="connsiteX17" fmla="*/ 618103 w 970228"/>
              <a:gd name="connsiteY17" fmla="*/ 83950 h 955344"/>
              <a:gd name="connsiteX18" fmla="*/ 625234 w 970228"/>
              <a:gd name="connsiteY18" fmla="*/ 83600 h 955344"/>
              <a:gd name="connsiteX19" fmla="*/ 627083 w 970228"/>
              <a:gd name="connsiteY19" fmla="*/ 92931 h 955344"/>
              <a:gd name="connsiteX20" fmla="*/ 634214 w 970228"/>
              <a:gd name="connsiteY20" fmla="*/ 92581 h 955344"/>
              <a:gd name="connsiteX21" fmla="*/ 636063 w 970228"/>
              <a:gd name="connsiteY21" fmla="*/ 101911 h 955344"/>
              <a:gd name="connsiteX22" fmla="*/ 643195 w 970228"/>
              <a:gd name="connsiteY22" fmla="*/ 101561 h 955344"/>
              <a:gd name="connsiteX23" fmla="*/ 645044 w 970228"/>
              <a:gd name="connsiteY23" fmla="*/ 110891 h 955344"/>
              <a:gd name="connsiteX24" fmla="*/ 652175 w 970228"/>
              <a:gd name="connsiteY24" fmla="*/ 110541 h 955344"/>
              <a:gd name="connsiteX25" fmla="*/ 654024 w 970228"/>
              <a:gd name="connsiteY25" fmla="*/ 119871 h 955344"/>
              <a:gd name="connsiteX26" fmla="*/ 661155 w 970228"/>
              <a:gd name="connsiteY26" fmla="*/ 119521 h 955344"/>
              <a:gd name="connsiteX27" fmla="*/ 663004 w 970228"/>
              <a:gd name="connsiteY27" fmla="*/ 128852 h 955344"/>
              <a:gd name="connsiteX28" fmla="*/ 670135 w 970228"/>
              <a:gd name="connsiteY28" fmla="*/ 128502 h 955344"/>
              <a:gd name="connsiteX29" fmla="*/ 671984 w 970228"/>
              <a:gd name="connsiteY29" fmla="*/ 137832 h 955344"/>
              <a:gd name="connsiteX30" fmla="*/ 679116 w 970228"/>
              <a:gd name="connsiteY30" fmla="*/ 137482 h 955344"/>
              <a:gd name="connsiteX31" fmla="*/ 680965 w 970228"/>
              <a:gd name="connsiteY31" fmla="*/ 146812 h 955344"/>
              <a:gd name="connsiteX32" fmla="*/ 688096 w 970228"/>
              <a:gd name="connsiteY32" fmla="*/ 146462 h 955344"/>
              <a:gd name="connsiteX33" fmla="*/ 689945 w 970228"/>
              <a:gd name="connsiteY33" fmla="*/ 155792 h 955344"/>
              <a:gd name="connsiteX34" fmla="*/ 697076 w 970228"/>
              <a:gd name="connsiteY34" fmla="*/ 155442 h 955344"/>
              <a:gd name="connsiteX35" fmla="*/ 698925 w 970228"/>
              <a:gd name="connsiteY35" fmla="*/ 164773 h 955344"/>
              <a:gd name="connsiteX36" fmla="*/ 706056 w 970228"/>
              <a:gd name="connsiteY36" fmla="*/ 164423 h 955344"/>
              <a:gd name="connsiteX37" fmla="*/ 707905 w 970228"/>
              <a:gd name="connsiteY37" fmla="*/ 173753 h 955344"/>
              <a:gd name="connsiteX38" fmla="*/ 715037 w 970228"/>
              <a:gd name="connsiteY38" fmla="*/ 173403 h 955344"/>
              <a:gd name="connsiteX39" fmla="*/ 716886 w 970228"/>
              <a:gd name="connsiteY39" fmla="*/ 182733 h 955344"/>
              <a:gd name="connsiteX40" fmla="*/ 724017 w 970228"/>
              <a:gd name="connsiteY40" fmla="*/ 182383 h 955344"/>
              <a:gd name="connsiteX41" fmla="*/ 725866 w 970228"/>
              <a:gd name="connsiteY41" fmla="*/ 191713 h 955344"/>
              <a:gd name="connsiteX42" fmla="*/ 732997 w 970228"/>
              <a:gd name="connsiteY42" fmla="*/ 191363 h 955344"/>
              <a:gd name="connsiteX43" fmla="*/ 734846 w 970228"/>
              <a:gd name="connsiteY43" fmla="*/ 200694 h 955344"/>
              <a:gd name="connsiteX44" fmla="*/ 741977 w 970228"/>
              <a:gd name="connsiteY44" fmla="*/ 200344 h 955344"/>
              <a:gd name="connsiteX45" fmla="*/ 743826 w 970228"/>
              <a:gd name="connsiteY45" fmla="*/ 209674 h 955344"/>
              <a:gd name="connsiteX46" fmla="*/ 750958 w 970228"/>
              <a:gd name="connsiteY46" fmla="*/ 209324 h 955344"/>
              <a:gd name="connsiteX47" fmla="*/ 752807 w 970228"/>
              <a:gd name="connsiteY47" fmla="*/ 218654 h 955344"/>
              <a:gd name="connsiteX48" fmla="*/ 759938 w 970228"/>
              <a:gd name="connsiteY48" fmla="*/ 218304 h 955344"/>
              <a:gd name="connsiteX49" fmla="*/ 761787 w 970228"/>
              <a:gd name="connsiteY49" fmla="*/ 227634 h 955344"/>
              <a:gd name="connsiteX50" fmla="*/ 768918 w 970228"/>
              <a:gd name="connsiteY50" fmla="*/ 227284 h 955344"/>
              <a:gd name="connsiteX51" fmla="*/ 770767 w 970228"/>
              <a:gd name="connsiteY51" fmla="*/ 236615 h 955344"/>
              <a:gd name="connsiteX52" fmla="*/ 774310 w 970228"/>
              <a:gd name="connsiteY52" fmla="*/ 236441 h 955344"/>
              <a:gd name="connsiteX53" fmla="*/ 775989 w 970228"/>
              <a:gd name="connsiteY53" fmla="*/ 234763 h 955344"/>
              <a:gd name="connsiteX54" fmla="*/ 777510 w 970228"/>
              <a:gd name="connsiteY54" fmla="*/ 236284 h 955344"/>
              <a:gd name="connsiteX55" fmla="*/ 777899 w 970228"/>
              <a:gd name="connsiteY55" fmla="*/ 236265 h 955344"/>
              <a:gd name="connsiteX56" fmla="*/ 778000 w 970228"/>
              <a:gd name="connsiteY56" fmla="*/ 236774 h 955344"/>
              <a:gd name="connsiteX57" fmla="*/ 786490 w 970228"/>
              <a:gd name="connsiteY57" fmla="*/ 245264 h 955344"/>
              <a:gd name="connsiteX58" fmla="*/ 786879 w 970228"/>
              <a:gd name="connsiteY58" fmla="*/ 245245 h 955344"/>
              <a:gd name="connsiteX59" fmla="*/ 786980 w 970228"/>
              <a:gd name="connsiteY59" fmla="*/ 245754 h 955344"/>
              <a:gd name="connsiteX60" fmla="*/ 795470 w 970228"/>
              <a:gd name="connsiteY60" fmla="*/ 254244 h 955344"/>
              <a:gd name="connsiteX61" fmla="*/ 795859 w 970228"/>
              <a:gd name="connsiteY61" fmla="*/ 254225 h 955344"/>
              <a:gd name="connsiteX62" fmla="*/ 795960 w 970228"/>
              <a:gd name="connsiteY62" fmla="*/ 254734 h 955344"/>
              <a:gd name="connsiteX63" fmla="*/ 804450 w 970228"/>
              <a:gd name="connsiteY63" fmla="*/ 263224 h 955344"/>
              <a:gd name="connsiteX64" fmla="*/ 804840 w 970228"/>
              <a:gd name="connsiteY64" fmla="*/ 263205 h 955344"/>
              <a:gd name="connsiteX65" fmla="*/ 804941 w 970228"/>
              <a:gd name="connsiteY65" fmla="*/ 263715 h 955344"/>
              <a:gd name="connsiteX66" fmla="*/ 970228 w 970228"/>
              <a:gd name="connsiteY66" fmla="*/ 429003 h 955344"/>
              <a:gd name="connsiteX67" fmla="*/ 969583 w 970228"/>
              <a:gd name="connsiteY67" fmla="*/ 435405 h 955344"/>
              <a:gd name="connsiteX68" fmla="*/ 562535 w 970228"/>
              <a:gd name="connsiteY68" fmla="*/ 931691 h 955344"/>
              <a:gd name="connsiteX69" fmla="*/ 486336 w 970228"/>
              <a:gd name="connsiteY69" fmla="*/ 955344 h 955344"/>
              <a:gd name="connsiteX70" fmla="*/ 368078 w 970228"/>
              <a:gd name="connsiteY70" fmla="*/ 837086 h 955344"/>
              <a:gd name="connsiteX71" fmla="*/ 363118 w 970228"/>
              <a:gd name="connsiteY71" fmla="*/ 837086 h 955344"/>
              <a:gd name="connsiteX72" fmla="*/ 363118 w 970228"/>
              <a:gd name="connsiteY72" fmla="*/ 832126 h 955344"/>
              <a:gd name="connsiteX73" fmla="*/ 359098 w 970228"/>
              <a:gd name="connsiteY73" fmla="*/ 828106 h 955344"/>
              <a:gd name="connsiteX74" fmla="*/ 354137 w 970228"/>
              <a:gd name="connsiteY74" fmla="*/ 828106 h 955344"/>
              <a:gd name="connsiteX75" fmla="*/ 354137 w 970228"/>
              <a:gd name="connsiteY75" fmla="*/ 823145 h 955344"/>
              <a:gd name="connsiteX76" fmla="*/ 350118 w 970228"/>
              <a:gd name="connsiteY76" fmla="*/ 819126 h 955344"/>
              <a:gd name="connsiteX77" fmla="*/ 345157 w 970228"/>
              <a:gd name="connsiteY77" fmla="*/ 819126 h 955344"/>
              <a:gd name="connsiteX78" fmla="*/ 345157 w 970228"/>
              <a:gd name="connsiteY78" fmla="*/ 814165 h 955344"/>
              <a:gd name="connsiteX79" fmla="*/ 341138 w 970228"/>
              <a:gd name="connsiteY79" fmla="*/ 810146 h 955344"/>
              <a:gd name="connsiteX80" fmla="*/ 336177 w 970228"/>
              <a:gd name="connsiteY80" fmla="*/ 810146 h 955344"/>
              <a:gd name="connsiteX81" fmla="*/ 336177 w 970228"/>
              <a:gd name="connsiteY81" fmla="*/ 805185 h 955344"/>
              <a:gd name="connsiteX82" fmla="*/ 332157 w 970228"/>
              <a:gd name="connsiteY82" fmla="*/ 801165 h 955344"/>
              <a:gd name="connsiteX83" fmla="*/ 327196 w 970228"/>
              <a:gd name="connsiteY83" fmla="*/ 801165 h 955344"/>
              <a:gd name="connsiteX84" fmla="*/ 327196 w 970228"/>
              <a:gd name="connsiteY84" fmla="*/ 796204 h 955344"/>
              <a:gd name="connsiteX85" fmla="*/ 323177 w 970228"/>
              <a:gd name="connsiteY85" fmla="*/ 792185 h 955344"/>
              <a:gd name="connsiteX86" fmla="*/ 318216 w 970228"/>
              <a:gd name="connsiteY86" fmla="*/ 792185 h 955344"/>
              <a:gd name="connsiteX87" fmla="*/ 318216 w 970228"/>
              <a:gd name="connsiteY87" fmla="*/ 787224 h 955344"/>
              <a:gd name="connsiteX88" fmla="*/ 314197 w 970228"/>
              <a:gd name="connsiteY88" fmla="*/ 783205 h 955344"/>
              <a:gd name="connsiteX89" fmla="*/ 309236 w 970228"/>
              <a:gd name="connsiteY89" fmla="*/ 783205 h 955344"/>
              <a:gd name="connsiteX90" fmla="*/ 309236 w 970228"/>
              <a:gd name="connsiteY90" fmla="*/ 778244 h 955344"/>
              <a:gd name="connsiteX91" fmla="*/ 305217 w 970228"/>
              <a:gd name="connsiteY91" fmla="*/ 774225 h 955344"/>
              <a:gd name="connsiteX92" fmla="*/ 300255 w 970228"/>
              <a:gd name="connsiteY92" fmla="*/ 774225 h 955344"/>
              <a:gd name="connsiteX93" fmla="*/ 300255 w 970228"/>
              <a:gd name="connsiteY93" fmla="*/ 769263 h 955344"/>
              <a:gd name="connsiteX94" fmla="*/ 296236 w 970228"/>
              <a:gd name="connsiteY94" fmla="*/ 765244 h 955344"/>
              <a:gd name="connsiteX95" fmla="*/ 291275 w 970228"/>
              <a:gd name="connsiteY95" fmla="*/ 765244 h 955344"/>
              <a:gd name="connsiteX96" fmla="*/ 291275 w 970228"/>
              <a:gd name="connsiteY96" fmla="*/ 760283 h 955344"/>
              <a:gd name="connsiteX97" fmla="*/ 287256 w 970228"/>
              <a:gd name="connsiteY97" fmla="*/ 756264 h 955344"/>
              <a:gd name="connsiteX98" fmla="*/ 282295 w 970228"/>
              <a:gd name="connsiteY98" fmla="*/ 756264 h 955344"/>
              <a:gd name="connsiteX99" fmla="*/ 282295 w 970228"/>
              <a:gd name="connsiteY99" fmla="*/ 751303 h 955344"/>
              <a:gd name="connsiteX100" fmla="*/ 278276 w 970228"/>
              <a:gd name="connsiteY100" fmla="*/ 747284 h 955344"/>
              <a:gd name="connsiteX101" fmla="*/ 273315 w 970228"/>
              <a:gd name="connsiteY101" fmla="*/ 747284 h 955344"/>
              <a:gd name="connsiteX102" fmla="*/ 273315 w 970228"/>
              <a:gd name="connsiteY102" fmla="*/ 742323 h 955344"/>
              <a:gd name="connsiteX103" fmla="*/ 270872 w 970228"/>
              <a:gd name="connsiteY103" fmla="*/ 739879 h 955344"/>
              <a:gd name="connsiteX104" fmla="*/ 272447 w 970228"/>
              <a:gd name="connsiteY104" fmla="*/ 738304 h 955344"/>
              <a:gd name="connsiteX105" fmla="*/ 264334 w 970228"/>
              <a:gd name="connsiteY105" fmla="*/ 738304 h 955344"/>
              <a:gd name="connsiteX106" fmla="*/ 264334 w 970228"/>
              <a:gd name="connsiteY106" fmla="*/ 729323 h 955344"/>
              <a:gd name="connsiteX107" fmla="*/ 255354 w 970228"/>
              <a:gd name="connsiteY107" fmla="*/ 729323 h 955344"/>
              <a:gd name="connsiteX108" fmla="*/ 255354 w 970228"/>
              <a:gd name="connsiteY108" fmla="*/ 720343 h 955344"/>
              <a:gd name="connsiteX109" fmla="*/ 246374 w 970228"/>
              <a:gd name="connsiteY109" fmla="*/ 720343 h 955344"/>
              <a:gd name="connsiteX110" fmla="*/ 246374 w 970228"/>
              <a:gd name="connsiteY110" fmla="*/ 711363 h 955344"/>
              <a:gd name="connsiteX111" fmla="*/ 237394 w 970228"/>
              <a:gd name="connsiteY111" fmla="*/ 711363 h 955344"/>
              <a:gd name="connsiteX112" fmla="*/ 237394 w 970228"/>
              <a:gd name="connsiteY112" fmla="*/ 702383 h 955344"/>
              <a:gd name="connsiteX113" fmla="*/ 228413 w 970228"/>
              <a:gd name="connsiteY113" fmla="*/ 702383 h 955344"/>
              <a:gd name="connsiteX114" fmla="*/ 228413 w 970228"/>
              <a:gd name="connsiteY114" fmla="*/ 693402 h 955344"/>
              <a:gd name="connsiteX115" fmla="*/ 219433 w 970228"/>
              <a:gd name="connsiteY115" fmla="*/ 693402 h 955344"/>
              <a:gd name="connsiteX116" fmla="*/ 219433 w 970228"/>
              <a:gd name="connsiteY116" fmla="*/ 684422 h 955344"/>
              <a:gd name="connsiteX117" fmla="*/ 210453 w 970228"/>
              <a:gd name="connsiteY117" fmla="*/ 684422 h 955344"/>
              <a:gd name="connsiteX118" fmla="*/ 210453 w 970228"/>
              <a:gd name="connsiteY118" fmla="*/ 675442 h 955344"/>
              <a:gd name="connsiteX119" fmla="*/ 201473 w 970228"/>
              <a:gd name="connsiteY119" fmla="*/ 675442 h 955344"/>
              <a:gd name="connsiteX120" fmla="*/ 201473 w 970228"/>
              <a:gd name="connsiteY120" fmla="*/ 666462 h 955344"/>
              <a:gd name="connsiteX121" fmla="*/ 192492 w 970228"/>
              <a:gd name="connsiteY121" fmla="*/ 666462 h 955344"/>
              <a:gd name="connsiteX122" fmla="*/ 192492 w 970228"/>
              <a:gd name="connsiteY122" fmla="*/ 657481 h 955344"/>
              <a:gd name="connsiteX123" fmla="*/ 183512 w 970228"/>
              <a:gd name="connsiteY123" fmla="*/ 657481 h 955344"/>
              <a:gd name="connsiteX124" fmla="*/ 183512 w 970228"/>
              <a:gd name="connsiteY124" fmla="*/ 648501 h 955344"/>
              <a:gd name="connsiteX125" fmla="*/ 174532 w 970228"/>
              <a:gd name="connsiteY125" fmla="*/ 648501 h 955344"/>
              <a:gd name="connsiteX126" fmla="*/ 174532 w 970228"/>
              <a:gd name="connsiteY126" fmla="*/ 639521 h 955344"/>
              <a:gd name="connsiteX127" fmla="*/ 165552 w 970228"/>
              <a:gd name="connsiteY127" fmla="*/ 639521 h 955344"/>
              <a:gd name="connsiteX128" fmla="*/ 165552 w 970228"/>
              <a:gd name="connsiteY128" fmla="*/ 630540 h 955344"/>
              <a:gd name="connsiteX129" fmla="*/ 156571 w 970228"/>
              <a:gd name="connsiteY129" fmla="*/ 630540 h 955344"/>
              <a:gd name="connsiteX130" fmla="*/ 156571 w 970228"/>
              <a:gd name="connsiteY130" fmla="*/ 621560 h 955344"/>
              <a:gd name="connsiteX131" fmla="*/ 147591 w 970228"/>
              <a:gd name="connsiteY131" fmla="*/ 621560 h 955344"/>
              <a:gd name="connsiteX132" fmla="*/ 147591 w 970228"/>
              <a:gd name="connsiteY132" fmla="*/ 612580 h 955344"/>
              <a:gd name="connsiteX133" fmla="*/ 138611 w 970228"/>
              <a:gd name="connsiteY133" fmla="*/ 612580 h 955344"/>
              <a:gd name="connsiteX134" fmla="*/ 138611 w 970228"/>
              <a:gd name="connsiteY134" fmla="*/ 603600 h 955344"/>
              <a:gd name="connsiteX135" fmla="*/ 129631 w 970228"/>
              <a:gd name="connsiteY135" fmla="*/ 603600 h 955344"/>
              <a:gd name="connsiteX136" fmla="*/ 129631 w 970228"/>
              <a:gd name="connsiteY136" fmla="*/ 594620 h 955344"/>
              <a:gd name="connsiteX137" fmla="*/ 120650 w 970228"/>
              <a:gd name="connsiteY137" fmla="*/ 594620 h 955344"/>
              <a:gd name="connsiteX138" fmla="*/ 120650 w 970228"/>
              <a:gd name="connsiteY138" fmla="*/ 585639 h 955344"/>
              <a:gd name="connsiteX139" fmla="*/ 111670 w 970228"/>
              <a:gd name="connsiteY139" fmla="*/ 585639 h 955344"/>
              <a:gd name="connsiteX140" fmla="*/ 111670 w 970228"/>
              <a:gd name="connsiteY140" fmla="*/ 573881 h 955344"/>
              <a:gd name="connsiteX141" fmla="*/ 105370 w 970228"/>
              <a:gd name="connsiteY141" fmla="*/ 573881 h 955344"/>
              <a:gd name="connsiteX142" fmla="*/ 105370 w 970228"/>
              <a:gd name="connsiteY142" fmla="*/ 517640 h 955344"/>
              <a:gd name="connsiteX143" fmla="*/ 101904 w 970228"/>
              <a:gd name="connsiteY143" fmla="*/ 520509 h 955344"/>
              <a:gd name="connsiteX144" fmla="*/ 97190 w 970228"/>
              <a:gd name="connsiteY144" fmla="*/ 507997 h 955344"/>
              <a:gd name="connsiteX145" fmla="*/ 92924 w 970228"/>
              <a:gd name="connsiteY145" fmla="*/ 511529 h 955344"/>
              <a:gd name="connsiteX146" fmla="*/ 88210 w 970228"/>
              <a:gd name="connsiteY146" fmla="*/ 499015 h 955344"/>
              <a:gd name="connsiteX147" fmla="*/ 83943 w 970228"/>
              <a:gd name="connsiteY147" fmla="*/ 502548 h 955344"/>
              <a:gd name="connsiteX148" fmla="*/ 79229 w 970228"/>
              <a:gd name="connsiteY148" fmla="*/ 490036 h 955344"/>
              <a:gd name="connsiteX149" fmla="*/ 74963 w 970228"/>
              <a:gd name="connsiteY149" fmla="*/ 493568 h 955344"/>
              <a:gd name="connsiteX150" fmla="*/ 70249 w 970228"/>
              <a:gd name="connsiteY150" fmla="*/ 481056 h 955344"/>
              <a:gd name="connsiteX151" fmla="*/ 65983 w 970228"/>
              <a:gd name="connsiteY151" fmla="*/ 484588 h 955344"/>
              <a:gd name="connsiteX152" fmla="*/ 61269 w 970228"/>
              <a:gd name="connsiteY152" fmla="*/ 472076 h 955344"/>
              <a:gd name="connsiteX153" fmla="*/ 57003 w 970228"/>
              <a:gd name="connsiteY153" fmla="*/ 475608 h 955344"/>
              <a:gd name="connsiteX154" fmla="*/ 52289 w 970228"/>
              <a:gd name="connsiteY154" fmla="*/ 463095 h 955344"/>
              <a:gd name="connsiteX155" fmla="*/ 48022 w 970228"/>
              <a:gd name="connsiteY155" fmla="*/ 466628 h 955344"/>
              <a:gd name="connsiteX156" fmla="*/ 43308 w 970228"/>
              <a:gd name="connsiteY156" fmla="*/ 454115 h 955344"/>
              <a:gd name="connsiteX157" fmla="*/ 39042 w 970228"/>
              <a:gd name="connsiteY157" fmla="*/ 457647 h 955344"/>
              <a:gd name="connsiteX158" fmla="*/ 34168 w 970228"/>
              <a:gd name="connsiteY158" fmla="*/ 444709 h 955344"/>
              <a:gd name="connsiteX159" fmla="*/ 32742 w 970228"/>
              <a:gd name="connsiteY159" fmla="*/ 445889 h 955344"/>
              <a:gd name="connsiteX160" fmla="*/ 0 w 970228"/>
              <a:gd name="connsiteY160" fmla="*/ 358973 h 955344"/>
              <a:gd name="connsiteX161" fmla="*/ 70948 w 970228"/>
              <a:gd name="connsiteY161" fmla="*/ 308060 h 955344"/>
              <a:gd name="connsiteX162" fmla="*/ 70948 w 970228"/>
              <a:gd name="connsiteY162" fmla="*/ 302574 h 955344"/>
              <a:gd name="connsiteX163" fmla="*/ 61968 w 970228"/>
              <a:gd name="connsiteY163" fmla="*/ 302574 h 955344"/>
              <a:gd name="connsiteX164" fmla="*/ 61968 w 970228"/>
              <a:gd name="connsiteY164" fmla="*/ 293593 h 955344"/>
              <a:gd name="connsiteX165" fmla="*/ 52987 w 970228"/>
              <a:gd name="connsiteY165" fmla="*/ 293593 h 955344"/>
              <a:gd name="connsiteX166" fmla="*/ 52987 w 970228"/>
              <a:gd name="connsiteY166" fmla="*/ 284613 h 955344"/>
              <a:gd name="connsiteX167" fmla="*/ 44007 w 970228"/>
              <a:gd name="connsiteY167" fmla="*/ 284613 h 955344"/>
              <a:gd name="connsiteX168" fmla="*/ 44007 w 970228"/>
              <a:gd name="connsiteY168" fmla="*/ 275633 h 955344"/>
              <a:gd name="connsiteX169" fmla="*/ 35027 w 970228"/>
              <a:gd name="connsiteY169" fmla="*/ 275633 h 955344"/>
              <a:gd name="connsiteX170" fmla="*/ 35027 w 970228"/>
              <a:gd name="connsiteY170" fmla="*/ 266653 h 955344"/>
              <a:gd name="connsiteX171" fmla="*/ 26047 w 970228"/>
              <a:gd name="connsiteY171" fmla="*/ 266653 h 955344"/>
              <a:gd name="connsiteX172" fmla="*/ 26047 w 970228"/>
              <a:gd name="connsiteY172" fmla="*/ 257673 h 955344"/>
              <a:gd name="connsiteX173" fmla="*/ 17066 w 970228"/>
              <a:gd name="connsiteY173" fmla="*/ 257673 h 955344"/>
              <a:gd name="connsiteX174" fmla="*/ 17066 w 970228"/>
              <a:gd name="connsiteY174" fmla="*/ 248692 h 955344"/>
              <a:gd name="connsiteX175" fmla="*/ 8086 w 970228"/>
              <a:gd name="connsiteY175" fmla="*/ 248692 h 955344"/>
              <a:gd name="connsiteX176" fmla="*/ 8086 w 970228"/>
              <a:gd name="connsiteY176" fmla="*/ 236934 h 955344"/>
              <a:gd name="connsiteX177" fmla="*/ 1786 w 970228"/>
              <a:gd name="connsiteY177" fmla="*/ 236934 h 955344"/>
              <a:gd name="connsiteX178" fmla="*/ 1786 w 970228"/>
              <a:gd name="connsiteY178" fmla="*/ 182761 h 955344"/>
              <a:gd name="connsiteX179" fmla="*/ 80270 w 970228"/>
              <a:gd name="connsiteY179" fmla="*/ 182761 h 955344"/>
              <a:gd name="connsiteX180" fmla="*/ 80270 w 970228"/>
              <a:gd name="connsiteY180" fmla="*/ 182119 h 955344"/>
              <a:gd name="connsiteX181" fmla="*/ 71290 w 970228"/>
              <a:gd name="connsiteY181" fmla="*/ 182119 h 955344"/>
              <a:gd name="connsiteX182" fmla="*/ 71290 w 970228"/>
              <a:gd name="connsiteY182" fmla="*/ 173139 h 955344"/>
              <a:gd name="connsiteX183" fmla="*/ 62309 w 970228"/>
              <a:gd name="connsiteY183" fmla="*/ 173139 h 955344"/>
              <a:gd name="connsiteX184" fmla="*/ 62309 w 970228"/>
              <a:gd name="connsiteY184" fmla="*/ 164158 h 955344"/>
              <a:gd name="connsiteX185" fmla="*/ 53329 w 970228"/>
              <a:gd name="connsiteY185" fmla="*/ 164158 h 955344"/>
              <a:gd name="connsiteX186" fmla="*/ 53329 w 970228"/>
              <a:gd name="connsiteY186" fmla="*/ 152400 h 955344"/>
              <a:gd name="connsiteX187" fmla="*/ 47029 w 970228"/>
              <a:gd name="connsiteY187" fmla="*/ 152400 h 955344"/>
              <a:gd name="connsiteX188" fmla="*/ 47029 w 970228"/>
              <a:gd name="connsiteY188" fmla="*/ 101203 h 955344"/>
              <a:gd name="connsiteX189" fmla="*/ 64960 w 970228"/>
              <a:gd name="connsiteY189" fmla="*/ 101203 h 955344"/>
              <a:gd name="connsiteX190" fmla="*/ 64562 w 970228"/>
              <a:gd name="connsiteY190" fmla="*/ 98546 h 955344"/>
              <a:gd name="connsiteX191" fmla="*/ 56951 w 970228"/>
              <a:gd name="connsiteY191" fmla="*/ 98725 h 955344"/>
              <a:gd name="connsiteX192" fmla="*/ 55581 w 970228"/>
              <a:gd name="connsiteY192" fmla="*/ 89565 h 955344"/>
              <a:gd name="connsiteX193" fmla="*/ 47971 w 970228"/>
              <a:gd name="connsiteY193" fmla="*/ 89744 h 955344"/>
              <a:gd name="connsiteX194" fmla="*/ 46197 w 970228"/>
              <a:gd name="connsiteY194" fmla="*/ 77879 h 955344"/>
              <a:gd name="connsiteX195" fmla="*/ 41671 w 970228"/>
              <a:gd name="connsiteY195" fmla="*/ 77986 h 955344"/>
              <a:gd name="connsiteX196" fmla="*/ 32146 w 970228"/>
              <a:gd name="connsiteY196" fmla="*/ 14287 h 955344"/>
              <a:gd name="connsiteX197" fmla="*/ 547092 w 970228"/>
              <a:gd name="connsiteY197" fmla="*/ 0 h 955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970228" h="955344">
                <a:moveTo>
                  <a:pt x="547092" y="0"/>
                </a:moveTo>
                <a:lnTo>
                  <a:pt x="549460" y="11951"/>
                </a:lnTo>
                <a:lnTo>
                  <a:pt x="553392" y="11758"/>
                </a:lnTo>
                <a:lnTo>
                  <a:pt x="555241" y="21089"/>
                </a:lnTo>
                <a:lnTo>
                  <a:pt x="562372" y="20739"/>
                </a:lnTo>
                <a:lnTo>
                  <a:pt x="564221" y="30069"/>
                </a:lnTo>
                <a:lnTo>
                  <a:pt x="571353" y="29719"/>
                </a:lnTo>
                <a:lnTo>
                  <a:pt x="573202" y="39049"/>
                </a:lnTo>
                <a:lnTo>
                  <a:pt x="580333" y="38699"/>
                </a:lnTo>
                <a:lnTo>
                  <a:pt x="582182" y="48029"/>
                </a:lnTo>
                <a:lnTo>
                  <a:pt x="589313" y="47679"/>
                </a:lnTo>
                <a:lnTo>
                  <a:pt x="591162" y="57009"/>
                </a:lnTo>
                <a:lnTo>
                  <a:pt x="598293" y="56659"/>
                </a:lnTo>
                <a:lnTo>
                  <a:pt x="600142" y="65990"/>
                </a:lnTo>
                <a:lnTo>
                  <a:pt x="607274" y="65640"/>
                </a:lnTo>
                <a:lnTo>
                  <a:pt x="609123" y="74970"/>
                </a:lnTo>
                <a:lnTo>
                  <a:pt x="616254" y="74620"/>
                </a:lnTo>
                <a:lnTo>
                  <a:pt x="618103" y="83950"/>
                </a:lnTo>
                <a:lnTo>
                  <a:pt x="625234" y="83600"/>
                </a:lnTo>
                <a:lnTo>
                  <a:pt x="627083" y="92931"/>
                </a:lnTo>
                <a:lnTo>
                  <a:pt x="634214" y="92581"/>
                </a:lnTo>
                <a:lnTo>
                  <a:pt x="636063" y="101911"/>
                </a:lnTo>
                <a:lnTo>
                  <a:pt x="643195" y="101561"/>
                </a:lnTo>
                <a:lnTo>
                  <a:pt x="645044" y="110891"/>
                </a:lnTo>
                <a:lnTo>
                  <a:pt x="652175" y="110541"/>
                </a:lnTo>
                <a:lnTo>
                  <a:pt x="654024" y="119871"/>
                </a:lnTo>
                <a:lnTo>
                  <a:pt x="661155" y="119521"/>
                </a:lnTo>
                <a:lnTo>
                  <a:pt x="663004" y="128852"/>
                </a:lnTo>
                <a:lnTo>
                  <a:pt x="670135" y="128502"/>
                </a:lnTo>
                <a:lnTo>
                  <a:pt x="671984" y="137832"/>
                </a:lnTo>
                <a:lnTo>
                  <a:pt x="679116" y="137482"/>
                </a:lnTo>
                <a:lnTo>
                  <a:pt x="680965" y="146812"/>
                </a:lnTo>
                <a:lnTo>
                  <a:pt x="688096" y="146462"/>
                </a:lnTo>
                <a:lnTo>
                  <a:pt x="689945" y="155792"/>
                </a:lnTo>
                <a:lnTo>
                  <a:pt x="697076" y="155442"/>
                </a:lnTo>
                <a:lnTo>
                  <a:pt x="698925" y="164773"/>
                </a:lnTo>
                <a:lnTo>
                  <a:pt x="706056" y="164423"/>
                </a:lnTo>
                <a:lnTo>
                  <a:pt x="707905" y="173753"/>
                </a:lnTo>
                <a:lnTo>
                  <a:pt x="715037" y="173403"/>
                </a:lnTo>
                <a:lnTo>
                  <a:pt x="716886" y="182733"/>
                </a:lnTo>
                <a:lnTo>
                  <a:pt x="724017" y="182383"/>
                </a:lnTo>
                <a:lnTo>
                  <a:pt x="725866" y="191713"/>
                </a:lnTo>
                <a:lnTo>
                  <a:pt x="732997" y="191363"/>
                </a:lnTo>
                <a:lnTo>
                  <a:pt x="734846" y="200694"/>
                </a:lnTo>
                <a:lnTo>
                  <a:pt x="741977" y="200344"/>
                </a:lnTo>
                <a:lnTo>
                  <a:pt x="743826" y="209674"/>
                </a:lnTo>
                <a:lnTo>
                  <a:pt x="750958" y="209324"/>
                </a:lnTo>
                <a:lnTo>
                  <a:pt x="752807" y="218654"/>
                </a:lnTo>
                <a:lnTo>
                  <a:pt x="759938" y="218304"/>
                </a:lnTo>
                <a:lnTo>
                  <a:pt x="761787" y="227634"/>
                </a:lnTo>
                <a:lnTo>
                  <a:pt x="768918" y="227284"/>
                </a:lnTo>
                <a:lnTo>
                  <a:pt x="770767" y="236615"/>
                </a:lnTo>
                <a:lnTo>
                  <a:pt x="774310" y="236441"/>
                </a:lnTo>
                <a:lnTo>
                  <a:pt x="775989" y="234763"/>
                </a:lnTo>
                <a:lnTo>
                  <a:pt x="777510" y="236284"/>
                </a:lnTo>
                <a:lnTo>
                  <a:pt x="777899" y="236265"/>
                </a:lnTo>
                <a:lnTo>
                  <a:pt x="778000" y="236774"/>
                </a:lnTo>
                <a:lnTo>
                  <a:pt x="786490" y="245264"/>
                </a:lnTo>
                <a:lnTo>
                  <a:pt x="786879" y="245245"/>
                </a:lnTo>
                <a:lnTo>
                  <a:pt x="786980" y="245754"/>
                </a:lnTo>
                <a:lnTo>
                  <a:pt x="795470" y="254244"/>
                </a:lnTo>
                <a:lnTo>
                  <a:pt x="795859" y="254225"/>
                </a:lnTo>
                <a:lnTo>
                  <a:pt x="795960" y="254734"/>
                </a:lnTo>
                <a:lnTo>
                  <a:pt x="804450" y="263224"/>
                </a:lnTo>
                <a:lnTo>
                  <a:pt x="804840" y="263205"/>
                </a:lnTo>
                <a:lnTo>
                  <a:pt x="804941" y="263715"/>
                </a:lnTo>
                <a:lnTo>
                  <a:pt x="970228" y="429003"/>
                </a:lnTo>
                <a:lnTo>
                  <a:pt x="969583" y="435405"/>
                </a:lnTo>
                <a:cubicBezTo>
                  <a:pt x="923666" y="659797"/>
                  <a:pt x="768731" y="844477"/>
                  <a:pt x="562535" y="931691"/>
                </a:cubicBezTo>
                <a:lnTo>
                  <a:pt x="486336" y="955344"/>
                </a:lnTo>
                <a:lnTo>
                  <a:pt x="368078" y="837086"/>
                </a:lnTo>
                <a:lnTo>
                  <a:pt x="363118" y="837086"/>
                </a:lnTo>
                <a:lnTo>
                  <a:pt x="363118" y="832126"/>
                </a:lnTo>
                <a:lnTo>
                  <a:pt x="359098" y="828106"/>
                </a:lnTo>
                <a:lnTo>
                  <a:pt x="354137" y="828106"/>
                </a:lnTo>
                <a:lnTo>
                  <a:pt x="354137" y="823145"/>
                </a:lnTo>
                <a:lnTo>
                  <a:pt x="350118" y="819126"/>
                </a:lnTo>
                <a:lnTo>
                  <a:pt x="345157" y="819126"/>
                </a:lnTo>
                <a:lnTo>
                  <a:pt x="345157" y="814165"/>
                </a:lnTo>
                <a:lnTo>
                  <a:pt x="341138" y="810146"/>
                </a:lnTo>
                <a:lnTo>
                  <a:pt x="336177" y="810146"/>
                </a:lnTo>
                <a:lnTo>
                  <a:pt x="336177" y="805185"/>
                </a:lnTo>
                <a:lnTo>
                  <a:pt x="332157" y="801165"/>
                </a:lnTo>
                <a:lnTo>
                  <a:pt x="327196" y="801165"/>
                </a:lnTo>
                <a:lnTo>
                  <a:pt x="327196" y="796204"/>
                </a:lnTo>
                <a:lnTo>
                  <a:pt x="323177" y="792185"/>
                </a:lnTo>
                <a:lnTo>
                  <a:pt x="318216" y="792185"/>
                </a:lnTo>
                <a:lnTo>
                  <a:pt x="318216" y="787224"/>
                </a:lnTo>
                <a:lnTo>
                  <a:pt x="314197" y="783205"/>
                </a:lnTo>
                <a:lnTo>
                  <a:pt x="309236" y="783205"/>
                </a:lnTo>
                <a:lnTo>
                  <a:pt x="309236" y="778244"/>
                </a:lnTo>
                <a:lnTo>
                  <a:pt x="305217" y="774225"/>
                </a:lnTo>
                <a:lnTo>
                  <a:pt x="300255" y="774225"/>
                </a:lnTo>
                <a:lnTo>
                  <a:pt x="300255" y="769263"/>
                </a:lnTo>
                <a:lnTo>
                  <a:pt x="296236" y="765244"/>
                </a:lnTo>
                <a:lnTo>
                  <a:pt x="291275" y="765244"/>
                </a:lnTo>
                <a:lnTo>
                  <a:pt x="291275" y="760283"/>
                </a:lnTo>
                <a:lnTo>
                  <a:pt x="287256" y="756264"/>
                </a:lnTo>
                <a:lnTo>
                  <a:pt x="282295" y="756264"/>
                </a:lnTo>
                <a:lnTo>
                  <a:pt x="282295" y="751303"/>
                </a:lnTo>
                <a:lnTo>
                  <a:pt x="278276" y="747284"/>
                </a:lnTo>
                <a:lnTo>
                  <a:pt x="273315" y="747284"/>
                </a:lnTo>
                <a:lnTo>
                  <a:pt x="273315" y="742323"/>
                </a:lnTo>
                <a:lnTo>
                  <a:pt x="270872" y="739879"/>
                </a:lnTo>
                <a:lnTo>
                  <a:pt x="272447" y="738304"/>
                </a:lnTo>
                <a:lnTo>
                  <a:pt x="264334" y="738304"/>
                </a:lnTo>
                <a:lnTo>
                  <a:pt x="264334" y="729323"/>
                </a:lnTo>
                <a:lnTo>
                  <a:pt x="255354" y="729323"/>
                </a:lnTo>
                <a:lnTo>
                  <a:pt x="255354" y="720343"/>
                </a:lnTo>
                <a:lnTo>
                  <a:pt x="246374" y="720343"/>
                </a:lnTo>
                <a:lnTo>
                  <a:pt x="246374" y="711363"/>
                </a:lnTo>
                <a:lnTo>
                  <a:pt x="237394" y="711363"/>
                </a:lnTo>
                <a:lnTo>
                  <a:pt x="237394" y="702383"/>
                </a:lnTo>
                <a:lnTo>
                  <a:pt x="228413" y="702383"/>
                </a:lnTo>
                <a:lnTo>
                  <a:pt x="228413" y="693402"/>
                </a:lnTo>
                <a:lnTo>
                  <a:pt x="219433" y="693402"/>
                </a:lnTo>
                <a:lnTo>
                  <a:pt x="219433" y="684422"/>
                </a:lnTo>
                <a:lnTo>
                  <a:pt x="210453" y="684422"/>
                </a:lnTo>
                <a:lnTo>
                  <a:pt x="210453" y="675442"/>
                </a:lnTo>
                <a:lnTo>
                  <a:pt x="201473" y="675442"/>
                </a:lnTo>
                <a:lnTo>
                  <a:pt x="201473" y="666462"/>
                </a:lnTo>
                <a:lnTo>
                  <a:pt x="192492" y="666462"/>
                </a:lnTo>
                <a:lnTo>
                  <a:pt x="192492" y="657481"/>
                </a:lnTo>
                <a:lnTo>
                  <a:pt x="183512" y="657481"/>
                </a:lnTo>
                <a:lnTo>
                  <a:pt x="183512" y="648501"/>
                </a:lnTo>
                <a:lnTo>
                  <a:pt x="174532" y="648501"/>
                </a:lnTo>
                <a:lnTo>
                  <a:pt x="174532" y="639521"/>
                </a:lnTo>
                <a:lnTo>
                  <a:pt x="165552" y="639521"/>
                </a:lnTo>
                <a:lnTo>
                  <a:pt x="165552" y="630540"/>
                </a:lnTo>
                <a:lnTo>
                  <a:pt x="156571" y="630540"/>
                </a:lnTo>
                <a:lnTo>
                  <a:pt x="156571" y="621560"/>
                </a:lnTo>
                <a:lnTo>
                  <a:pt x="147591" y="621560"/>
                </a:lnTo>
                <a:lnTo>
                  <a:pt x="147591" y="612580"/>
                </a:lnTo>
                <a:lnTo>
                  <a:pt x="138611" y="612580"/>
                </a:lnTo>
                <a:lnTo>
                  <a:pt x="138611" y="603600"/>
                </a:lnTo>
                <a:lnTo>
                  <a:pt x="129631" y="603600"/>
                </a:lnTo>
                <a:lnTo>
                  <a:pt x="129631" y="594620"/>
                </a:lnTo>
                <a:lnTo>
                  <a:pt x="120650" y="594620"/>
                </a:lnTo>
                <a:lnTo>
                  <a:pt x="120650" y="585639"/>
                </a:lnTo>
                <a:lnTo>
                  <a:pt x="111670" y="585639"/>
                </a:lnTo>
                <a:lnTo>
                  <a:pt x="111670" y="573881"/>
                </a:lnTo>
                <a:lnTo>
                  <a:pt x="105370" y="573881"/>
                </a:lnTo>
                <a:lnTo>
                  <a:pt x="105370" y="517640"/>
                </a:lnTo>
                <a:lnTo>
                  <a:pt x="101904" y="520509"/>
                </a:lnTo>
                <a:lnTo>
                  <a:pt x="97190" y="507997"/>
                </a:lnTo>
                <a:lnTo>
                  <a:pt x="92924" y="511529"/>
                </a:lnTo>
                <a:lnTo>
                  <a:pt x="88210" y="499015"/>
                </a:lnTo>
                <a:lnTo>
                  <a:pt x="83943" y="502548"/>
                </a:lnTo>
                <a:lnTo>
                  <a:pt x="79229" y="490036"/>
                </a:lnTo>
                <a:lnTo>
                  <a:pt x="74963" y="493568"/>
                </a:lnTo>
                <a:lnTo>
                  <a:pt x="70249" y="481056"/>
                </a:lnTo>
                <a:lnTo>
                  <a:pt x="65983" y="484588"/>
                </a:lnTo>
                <a:lnTo>
                  <a:pt x="61269" y="472076"/>
                </a:lnTo>
                <a:lnTo>
                  <a:pt x="57003" y="475608"/>
                </a:lnTo>
                <a:lnTo>
                  <a:pt x="52289" y="463095"/>
                </a:lnTo>
                <a:lnTo>
                  <a:pt x="48022" y="466628"/>
                </a:lnTo>
                <a:lnTo>
                  <a:pt x="43308" y="454115"/>
                </a:lnTo>
                <a:lnTo>
                  <a:pt x="39042" y="457647"/>
                </a:lnTo>
                <a:lnTo>
                  <a:pt x="34168" y="444709"/>
                </a:lnTo>
                <a:lnTo>
                  <a:pt x="32742" y="445889"/>
                </a:lnTo>
                <a:cubicBezTo>
                  <a:pt x="23217" y="415329"/>
                  <a:pt x="12303" y="386357"/>
                  <a:pt x="0" y="358973"/>
                </a:cubicBezTo>
                <a:lnTo>
                  <a:pt x="70948" y="308060"/>
                </a:lnTo>
                <a:lnTo>
                  <a:pt x="70948" y="302574"/>
                </a:lnTo>
                <a:lnTo>
                  <a:pt x="61968" y="302574"/>
                </a:lnTo>
                <a:lnTo>
                  <a:pt x="61968" y="293593"/>
                </a:lnTo>
                <a:lnTo>
                  <a:pt x="52987" y="293593"/>
                </a:lnTo>
                <a:lnTo>
                  <a:pt x="52987" y="284613"/>
                </a:lnTo>
                <a:lnTo>
                  <a:pt x="44007" y="284613"/>
                </a:lnTo>
                <a:lnTo>
                  <a:pt x="44007" y="275633"/>
                </a:lnTo>
                <a:lnTo>
                  <a:pt x="35027" y="275633"/>
                </a:lnTo>
                <a:lnTo>
                  <a:pt x="35027" y="266653"/>
                </a:lnTo>
                <a:lnTo>
                  <a:pt x="26047" y="266653"/>
                </a:lnTo>
                <a:lnTo>
                  <a:pt x="26047" y="257673"/>
                </a:lnTo>
                <a:lnTo>
                  <a:pt x="17066" y="257673"/>
                </a:lnTo>
                <a:lnTo>
                  <a:pt x="17066" y="248692"/>
                </a:lnTo>
                <a:lnTo>
                  <a:pt x="8086" y="248692"/>
                </a:lnTo>
                <a:lnTo>
                  <a:pt x="8086" y="236934"/>
                </a:lnTo>
                <a:lnTo>
                  <a:pt x="1786" y="236934"/>
                </a:lnTo>
                <a:lnTo>
                  <a:pt x="1786" y="182761"/>
                </a:lnTo>
                <a:lnTo>
                  <a:pt x="80270" y="182761"/>
                </a:lnTo>
                <a:lnTo>
                  <a:pt x="80270" y="182119"/>
                </a:lnTo>
                <a:lnTo>
                  <a:pt x="71290" y="182119"/>
                </a:lnTo>
                <a:lnTo>
                  <a:pt x="71290" y="173139"/>
                </a:lnTo>
                <a:lnTo>
                  <a:pt x="62309" y="173139"/>
                </a:lnTo>
                <a:lnTo>
                  <a:pt x="62309" y="164158"/>
                </a:lnTo>
                <a:lnTo>
                  <a:pt x="53329" y="164158"/>
                </a:lnTo>
                <a:lnTo>
                  <a:pt x="53329" y="152400"/>
                </a:lnTo>
                <a:lnTo>
                  <a:pt x="47029" y="152400"/>
                </a:lnTo>
                <a:lnTo>
                  <a:pt x="47029" y="101203"/>
                </a:lnTo>
                <a:lnTo>
                  <a:pt x="64960" y="101203"/>
                </a:lnTo>
                <a:lnTo>
                  <a:pt x="64562" y="98546"/>
                </a:lnTo>
                <a:lnTo>
                  <a:pt x="56951" y="98725"/>
                </a:lnTo>
                <a:lnTo>
                  <a:pt x="55581" y="89565"/>
                </a:lnTo>
                <a:lnTo>
                  <a:pt x="47971" y="89744"/>
                </a:lnTo>
                <a:lnTo>
                  <a:pt x="46197" y="77879"/>
                </a:lnTo>
                <a:lnTo>
                  <a:pt x="41671" y="77986"/>
                </a:lnTo>
                <a:cubicBezTo>
                  <a:pt x="39290" y="55364"/>
                  <a:pt x="36115" y="34131"/>
                  <a:pt x="32146" y="14287"/>
                </a:cubicBezTo>
                <a:cubicBezTo>
                  <a:pt x="230584" y="13097"/>
                  <a:pt x="402232" y="8334"/>
                  <a:pt x="547092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  <a:alpha val="52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2700000" scaled="0"/>
          </a:gradFill>
          <a:ln>
            <a:noFill/>
          </a:ln>
          <a:effectLst/>
        </p:spPr>
        <p:txBody>
          <a:bodyPr/>
          <a:lstStyle>
            <a:defPPr>
              <a:defRPr lang="zh-CN"/>
            </a:defPPr>
            <a:lvl1pPr>
              <a:defRPr sz="4000" b="1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13" name="文本框 13"/>
          <p:cNvSpPr/>
          <p:nvPr>
            <p:custDataLst>
              <p:tags r:id="rId11"/>
            </p:custDataLst>
          </p:nvPr>
        </p:nvSpPr>
        <p:spPr bwMode="auto">
          <a:xfrm>
            <a:off x="7962901" y="2663826"/>
            <a:ext cx="588963" cy="574675"/>
          </a:xfrm>
          <a:custGeom>
            <a:avLst/>
            <a:gdLst>
              <a:gd name="T0" fmla="*/ 186928 w 589954"/>
              <a:gd name="T1" fmla="*/ 464343 h 573881"/>
              <a:gd name="T2" fmla="*/ 186928 w 589954"/>
              <a:gd name="T3" fmla="*/ 495300 h 573881"/>
              <a:gd name="T4" fmla="*/ 449460 w 589954"/>
              <a:gd name="T5" fmla="*/ 495300 h 573881"/>
              <a:gd name="T6" fmla="*/ 449460 w 589954"/>
              <a:gd name="T7" fmla="*/ 464343 h 573881"/>
              <a:gd name="T8" fmla="*/ 186928 w 589954"/>
              <a:gd name="T9" fmla="*/ 464343 h 573881"/>
              <a:gd name="T10" fmla="*/ 186928 w 589954"/>
              <a:gd name="T11" fmla="*/ 392311 h 573881"/>
              <a:gd name="T12" fmla="*/ 186928 w 589954"/>
              <a:gd name="T13" fmla="*/ 422672 h 573881"/>
              <a:gd name="T14" fmla="*/ 449460 w 589954"/>
              <a:gd name="T15" fmla="*/ 422672 h 573881"/>
              <a:gd name="T16" fmla="*/ 449460 w 589954"/>
              <a:gd name="T17" fmla="*/ 392311 h 573881"/>
              <a:gd name="T18" fmla="*/ 186928 w 589954"/>
              <a:gd name="T19" fmla="*/ 392311 h 573881"/>
              <a:gd name="T20" fmla="*/ 186928 w 589954"/>
              <a:gd name="T21" fmla="*/ 320278 h 573881"/>
              <a:gd name="T22" fmla="*/ 186928 w 589954"/>
              <a:gd name="T23" fmla="*/ 350639 h 573881"/>
              <a:gd name="T24" fmla="*/ 449460 w 589954"/>
              <a:gd name="T25" fmla="*/ 350639 h 573881"/>
              <a:gd name="T26" fmla="*/ 449460 w 589954"/>
              <a:gd name="T27" fmla="*/ 320278 h 573881"/>
              <a:gd name="T28" fmla="*/ 186928 w 589954"/>
              <a:gd name="T29" fmla="*/ 320278 h 573881"/>
              <a:gd name="T30" fmla="*/ 547092 w 589954"/>
              <a:gd name="T31" fmla="*/ 0 h 573881"/>
              <a:gd name="T32" fmla="*/ 559593 w 589954"/>
              <a:gd name="T33" fmla="*/ 63103 h 573881"/>
              <a:gd name="T34" fmla="*/ 317896 w 589954"/>
              <a:gd name="T35" fmla="*/ 71139 h 573881"/>
              <a:gd name="T36" fmla="*/ 307181 w 589954"/>
              <a:gd name="T37" fmla="*/ 101203 h 573881"/>
              <a:gd name="T38" fmla="*/ 544710 w 589954"/>
              <a:gd name="T39" fmla="*/ 101203 h 573881"/>
              <a:gd name="T40" fmla="*/ 544710 w 589954"/>
              <a:gd name="T41" fmla="*/ 152400 h 573881"/>
              <a:gd name="T42" fmla="*/ 284857 w 589954"/>
              <a:gd name="T43" fmla="*/ 152400 h 573881"/>
              <a:gd name="T44" fmla="*/ 269081 w 589954"/>
              <a:gd name="T45" fmla="*/ 182761 h 573881"/>
              <a:gd name="T46" fmla="*/ 589954 w 589954"/>
              <a:gd name="T47" fmla="*/ 182761 h 573881"/>
              <a:gd name="T48" fmla="*/ 589954 w 589954"/>
              <a:gd name="T49" fmla="*/ 236934 h 573881"/>
              <a:gd name="T50" fmla="*/ 236041 w 589954"/>
              <a:gd name="T51" fmla="*/ 236934 h 573881"/>
              <a:gd name="T52" fmla="*/ 216396 w 589954"/>
              <a:gd name="T53" fmla="*/ 264318 h 573881"/>
              <a:gd name="T54" fmla="*/ 531018 w 589954"/>
              <a:gd name="T55" fmla="*/ 264318 h 573881"/>
              <a:gd name="T56" fmla="*/ 531018 w 589954"/>
              <a:gd name="T57" fmla="*/ 573881 h 573881"/>
              <a:gd name="T58" fmla="*/ 449460 w 589954"/>
              <a:gd name="T59" fmla="*/ 573881 h 573881"/>
              <a:gd name="T60" fmla="*/ 449460 w 589954"/>
              <a:gd name="T61" fmla="*/ 551259 h 573881"/>
              <a:gd name="T62" fmla="*/ 186928 w 589954"/>
              <a:gd name="T63" fmla="*/ 551259 h 573881"/>
              <a:gd name="T64" fmla="*/ 186928 w 589954"/>
              <a:gd name="T65" fmla="*/ 573881 h 573881"/>
              <a:gd name="T66" fmla="*/ 105370 w 589954"/>
              <a:gd name="T67" fmla="*/ 573881 h 573881"/>
              <a:gd name="T68" fmla="*/ 105370 w 589954"/>
              <a:gd name="T69" fmla="*/ 385762 h 573881"/>
              <a:gd name="T70" fmla="*/ 32742 w 589954"/>
              <a:gd name="T71" fmla="*/ 445889 h 573881"/>
              <a:gd name="T72" fmla="*/ 0 w 589954"/>
              <a:gd name="T73" fmla="*/ 358973 h 573881"/>
              <a:gd name="T74" fmla="*/ 144363 w 589954"/>
              <a:gd name="T75" fmla="*/ 236934 h 573881"/>
              <a:gd name="T76" fmla="*/ 1786 w 589954"/>
              <a:gd name="T77" fmla="*/ 236934 h 573881"/>
              <a:gd name="T78" fmla="*/ 1786 w 589954"/>
              <a:gd name="T79" fmla="*/ 182761 h 573881"/>
              <a:gd name="T80" fmla="*/ 183356 w 589954"/>
              <a:gd name="T81" fmla="*/ 182761 h 573881"/>
              <a:gd name="T82" fmla="*/ 200322 w 589954"/>
              <a:gd name="T83" fmla="*/ 152400 h 573881"/>
              <a:gd name="T84" fmla="*/ 47029 w 589954"/>
              <a:gd name="T85" fmla="*/ 152400 h 573881"/>
              <a:gd name="T86" fmla="*/ 47029 w 589954"/>
              <a:gd name="T87" fmla="*/ 101203 h 573881"/>
              <a:gd name="T88" fmla="*/ 222349 w 589954"/>
              <a:gd name="T89" fmla="*/ 101203 h 573881"/>
              <a:gd name="T90" fmla="*/ 231278 w 589954"/>
              <a:gd name="T91" fmla="*/ 73521 h 573881"/>
              <a:gd name="T92" fmla="*/ 41671 w 589954"/>
              <a:gd name="T93" fmla="*/ 77986 h 573881"/>
              <a:gd name="T94" fmla="*/ 32146 w 589954"/>
              <a:gd name="T95" fmla="*/ 14287 h 573881"/>
              <a:gd name="T96" fmla="*/ 547092 w 589954"/>
              <a:gd name="T97" fmla="*/ 0 h 5738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89954" h="573881">
                <a:moveTo>
                  <a:pt x="186928" y="464343"/>
                </a:moveTo>
                <a:lnTo>
                  <a:pt x="186928" y="495300"/>
                </a:lnTo>
                <a:lnTo>
                  <a:pt x="449460" y="495300"/>
                </a:lnTo>
                <a:lnTo>
                  <a:pt x="449460" y="464343"/>
                </a:lnTo>
                <a:lnTo>
                  <a:pt x="186928" y="464343"/>
                </a:lnTo>
                <a:close/>
                <a:moveTo>
                  <a:pt x="186928" y="392311"/>
                </a:moveTo>
                <a:lnTo>
                  <a:pt x="186928" y="422672"/>
                </a:lnTo>
                <a:lnTo>
                  <a:pt x="449460" y="422672"/>
                </a:lnTo>
                <a:lnTo>
                  <a:pt x="449460" y="392311"/>
                </a:lnTo>
                <a:lnTo>
                  <a:pt x="186928" y="392311"/>
                </a:lnTo>
                <a:close/>
                <a:moveTo>
                  <a:pt x="186928" y="320278"/>
                </a:moveTo>
                <a:lnTo>
                  <a:pt x="186928" y="350639"/>
                </a:lnTo>
                <a:lnTo>
                  <a:pt x="449460" y="350639"/>
                </a:lnTo>
                <a:lnTo>
                  <a:pt x="449460" y="320278"/>
                </a:lnTo>
                <a:lnTo>
                  <a:pt x="186928" y="320278"/>
                </a:lnTo>
                <a:close/>
                <a:moveTo>
                  <a:pt x="547092" y="0"/>
                </a:moveTo>
                <a:lnTo>
                  <a:pt x="559593" y="63103"/>
                </a:lnTo>
                <a:lnTo>
                  <a:pt x="317896" y="71139"/>
                </a:lnTo>
                <a:cubicBezTo>
                  <a:pt x="314523" y="81260"/>
                  <a:pt x="310951" y="91281"/>
                  <a:pt x="307181" y="101203"/>
                </a:cubicBezTo>
                <a:lnTo>
                  <a:pt x="544710" y="101203"/>
                </a:lnTo>
                <a:lnTo>
                  <a:pt x="544710" y="152400"/>
                </a:lnTo>
                <a:lnTo>
                  <a:pt x="284857" y="152400"/>
                </a:lnTo>
                <a:cubicBezTo>
                  <a:pt x="279896" y="162718"/>
                  <a:pt x="274637" y="172839"/>
                  <a:pt x="269081" y="182761"/>
                </a:cubicBezTo>
                <a:lnTo>
                  <a:pt x="589954" y="182761"/>
                </a:lnTo>
                <a:lnTo>
                  <a:pt x="589954" y="236934"/>
                </a:lnTo>
                <a:lnTo>
                  <a:pt x="236041" y="236934"/>
                </a:lnTo>
                <a:cubicBezTo>
                  <a:pt x="229691" y="246261"/>
                  <a:pt x="223143" y="255389"/>
                  <a:pt x="216396" y="264318"/>
                </a:cubicBezTo>
                <a:lnTo>
                  <a:pt x="531018" y="264318"/>
                </a:lnTo>
                <a:lnTo>
                  <a:pt x="531018" y="573881"/>
                </a:lnTo>
                <a:lnTo>
                  <a:pt x="449460" y="573881"/>
                </a:lnTo>
                <a:lnTo>
                  <a:pt x="449460" y="551259"/>
                </a:lnTo>
                <a:lnTo>
                  <a:pt x="186928" y="551259"/>
                </a:lnTo>
                <a:lnTo>
                  <a:pt x="186928" y="573881"/>
                </a:lnTo>
                <a:lnTo>
                  <a:pt x="105370" y="573881"/>
                </a:lnTo>
                <a:lnTo>
                  <a:pt x="105370" y="385762"/>
                </a:lnTo>
                <a:cubicBezTo>
                  <a:pt x="82748" y="406400"/>
                  <a:pt x="58539" y="426442"/>
                  <a:pt x="32742" y="445889"/>
                </a:cubicBezTo>
                <a:cubicBezTo>
                  <a:pt x="23217" y="415329"/>
                  <a:pt x="12303" y="386357"/>
                  <a:pt x="0" y="358973"/>
                </a:cubicBezTo>
                <a:cubicBezTo>
                  <a:pt x="58340" y="323254"/>
                  <a:pt x="106461" y="282575"/>
                  <a:pt x="144363" y="236934"/>
                </a:cubicBezTo>
                <a:lnTo>
                  <a:pt x="1786" y="236934"/>
                </a:lnTo>
                <a:lnTo>
                  <a:pt x="1786" y="182761"/>
                </a:lnTo>
                <a:lnTo>
                  <a:pt x="183356" y="182761"/>
                </a:lnTo>
                <a:cubicBezTo>
                  <a:pt x="189309" y="172839"/>
                  <a:pt x="194964" y="162718"/>
                  <a:pt x="200322" y="152400"/>
                </a:cubicBezTo>
                <a:lnTo>
                  <a:pt x="47029" y="152400"/>
                </a:lnTo>
                <a:lnTo>
                  <a:pt x="47029" y="101203"/>
                </a:lnTo>
                <a:lnTo>
                  <a:pt x="222349" y="101203"/>
                </a:lnTo>
                <a:cubicBezTo>
                  <a:pt x="225722" y="92075"/>
                  <a:pt x="228699" y="82847"/>
                  <a:pt x="231278" y="73521"/>
                </a:cubicBezTo>
                <a:lnTo>
                  <a:pt x="41671" y="77986"/>
                </a:lnTo>
                <a:cubicBezTo>
                  <a:pt x="39290" y="55364"/>
                  <a:pt x="36115" y="34131"/>
                  <a:pt x="32146" y="14287"/>
                </a:cubicBezTo>
                <a:cubicBezTo>
                  <a:pt x="230584" y="13097"/>
                  <a:pt x="402232" y="8334"/>
                  <a:pt x="54709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任意多边形 13"/>
          <p:cNvSpPr/>
          <p:nvPr>
            <p:custDataLst>
              <p:tags r:id="rId12"/>
            </p:custDataLst>
          </p:nvPr>
        </p:nvSpPr>
        <p:spPr>
          <a:xfrm>
            <a:off x="7569201" y="2278063"/>
            <a:ext cx="1376363" cy="1376362"/>
          </a:xfrm>
          <a:custGeom>
            <a:avLst/>
            <a:gdLst>
              <a:gd name="connsiteX0" fmla="*/ 766921 w 1533844"/>
              <a:gd name="connsiteY0" fmla="*/ 180973 h 1533842"/>
              <a:gd name="connsiteX1" fmla="*/ 180974 w 1533844"/>
              <a:gd name="connsiteY1" fmla="*/ 766920 h 1533842"/>
              <a:gd name="connsiteX2" fmla="*/ 766921 w 1533844"/>
              <a:gd name="connsiteY2" fmla="*/ 1352867 h 1533842"/>
              <a:gd name="connsiteX3" fmla="*/ 1352868 w 1533844"/>
              <a:gd name="connsiteY3" fmla="*/ 766920 h 1533842"/>
              <a:gd name="connsiteX4" fmla="*/ 766921 w 1533844"/>
              <a:gd name="connsiteY4" fmla="*/ 180973 h 1533842"/>
              <a:gd name="connsiteX5" fmla="*/ 766922 w 1533844"/>
              <a:gd name="connsiteY5" fmla="*/ 0 h 1533842"/>
              <a:gd name="connsiteX6" fmla="*/ 1533844 w 1533844"/>
              <a:gd name="connsiteY6" fmla="*/ 766921 h 1533842"/>
              <a:gd name="connsiteX7" fmla="*/ 766922 w 1533844"/>
              <a:gd name="connsiteY7" fmla="*/ 1533842 h 1533842"/>
              <a:gd name="connsiteX8" fmla="*/ 0 w 1533844"/>
              <a:gd name="connsiteY8" fmla="*/ 766921 h 1533842"/>
              <a:gd name="connsiteX9" fmla="*/ 766922 w 1533844"/>
              <a:gd name="connsiteY9" fmla="*/ 0 h 153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33844" h="1533842">
                <a:moveTo>
                  <a:pt x="766921" y="180973"/>
                </a:moveTo>
                <a:cubicBezTo>
                  <a:pt x="443311" y="180973"/>
                  <a:pt x="180974" y="443310"/>
                  <a:pt x="180974" y="766920"/>
                </a:cubicBezTo>
                <a:cubicBezTo>
                  <a:pt x="180974" y="1090530"/>
                  <a:pt x="443311" y="1352867"/>
                  <a:pt x="766921" y="1352867"/>
                </a:cubicBezTo>
                <a:cubicBezTo>
                  <a:pt x="1090531" y="1352867"/>
                  <a:pt x="1352868" y="1090530"/>
                  <a:pt x="1352868" y="766920"/>
                </a:cubicBezTo>
                <a:cubicBezTo>
                  <a:pt x="1352868" y="443310"/>
                  <a:pt x="1090531" y="180973"/>
                  <a:pt x="766921" y="180973"/>
                </a:cubicBezTo>
                <a:close/>
                <a:moveTo>
                  <a:pt x="766922" y="0"/>
                </a:moveTo>
                <a:cubicBezTo>
                  <a:pt x="1190481" y="0"/>
                  <a:pt x="1533844" y="343362"/>
                  <a:pt x="1533844" y="766921"/>
                </a:cubicBezTo>
                <a:cubicBezTo>
                  <a:pt x="1533844" y="1190480"/>
                  <a:pt x="1190481" y="1533842"/>
                  <a:pt x="766922" y="1533842"/>
                </a:cubicBezTo>
                <a:cubicBezTo>
                  <a:pt x="343363" y="1533842"/>
                  <a:pt x="0" y="1190480"/>
                  <a:pt x="0" y="766921"/>
                </a:cubicBezTo>
                <a:cubicBezTo>
                  <a:pt x="0" y="343362"/>
                  <a:pt x="343363" y="0"/>
                  <a:pt x="7669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椭圆 14"/>
          <p:cNvSpPr/>
          <p:nvPr>
            <p:custDataLst>
              <p:tags r:id="rId13"/>
            </p:custDataLst>
          </p:nvPr>
        </p:nvSpPr>
        <p:spPr>
          <a:xfrm>
            <a:off x="7650164" y="2352675"/>
            <a:ext cx="1214437" cy="1214438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任意多边形 15"/>
          <p:cNvSpPr>
            <a:spLocks noChangeAspect="1"/>
          </p:cNvSpPr>
          <p:nvPr>
            <p:custDataLst>
              <p:tags r:id="rId14"/>
            </p:custDataLst>
          </p:nvPr>
        </p:nvSpPr>
        <p:spPr>
          <a:xfrm>
            <a:off x="3733801" y="2686051"/>
            <a:ext cx="969963" cy="969963"/>
          </a:xfrm>
          <a:custGeom>
            <a:avLst/>
            <a:gdLst>
              <a:gd name="connsiteX0" fmla="*/ 157193 w 970530"/>
              <a:gd name="connsiteY0" fmla="*/ 238654 h 968938"/>
              <a:gd name="connsiteX1" fmla="*/ 154926 w 970530"/>
              <a:gd name="connsiteY1" fmla="*/ 240047 h 968938"/>
              <a:gd name="connsiteX2" fmla="*/ 158049 w 970530"/>
              <a:gd name="connsiteY2" fmla="*/ 240047 h 968938"/>
              <a:gd name="connsiteX3" fmla="*/ 152692 w 970530"/>
              <a:gd name="connsiteY3" fmla="*/ 236963 h 968938"/>
              <a:gd name="connsiteX4" fmla="*/ 152692 w 970530"/>
              <a:gd name="connsiteY4" fmla="*/ 240047 h 968938"/>
              <a:gd name="connsiteX5" fmla="*/ 154587 w 970530"/>
              <a:gd name="connsiteY5" fmla="*/ 240047 h 968938"/>
              <a:gd name="connsiteX6" fmla="*/ 148213 w 970530"/>
              <a:gd name="connsiteY6" fmla="*/ 229675 h 968938"/>
              <a:gd name="connsiteX7" fmla="*/ 145947 w 970530"/>
              <a:gd name="connsiteY7" fmla="*/ 231066 h 968938"/>
              <a:gd name="connsiteX8" fmla="*/ 149068 w 970530"/>
              <a:gd name="connsiteY8" fmla="*/ 231066 h 968938"/>
              <a:gd name="connsiteX9" fmla="*/ 143712 w 970530"/>
              <a:gd name="connsiteY9" fmla="*/ 227983 h 968938"/>
              <a:gd name="connsiteX10" fmla="*/ 143712 w 970530"/>
              <a:gd name="connsiteY10" fmla="*/ 231066 h 968938"/>
              <a:gd name="connsiteX11" fmla="*/ 145606 w 970530"/>
              <a:gd name="connsiteY11" fmla="*/ 231066 h 968938"/>
              <a:gd name="connsiteX12" fmla="*/ 139233 w 970530"/>
              <a:gd name="connsiteY12" fmla="*/ 220695 h 968938"/>
              <a:gd name="connsiteX13" fmla="*/ 136967 w 970530"/>
              <a:gd name="connsiteY13" fmla="*/ 222086 h 968938"/>
              <a:gd name="connsiteX14" fmla="*/ 140088 w 970530"/>
              <a:gd name="connsiteY14" fmla="*/ 222086 h 968938"/>
              <a:gd name="connsiteX15" fmla="*/ 134732 w 970530"/>
              <a:gd name="connsiteY15" fmla="*/ 219003 h 968938"/>
              <a:gd name="connsiteX16" fmla="*/ 134732 w 970530"/>
              <a:gd name="connsiteY16" fmla="*/ 222086 h 968938"/>
              <a:gd name="connsiteX17" fmla="*/ 136626 w 970530"/>
              <a:gd name="connsiteY17" fmla="*/ 222086 h 968938"/>
              <a:gd name="connsiteX18" fmla="*/ 130253 w 970530"/>
              <a:gd name="connsiteY18" fmla="*/ 211715 h 968938"/>
              <a:gd name="connsiteX19" fmla="*/ 127987 w 970530"/>
              <a:gd name="connsiteY19" fmla="*/ 213106 h 968938"/>
              <a:gd name="connsiteX20" fmla="*/ 131108 w 970530"/>
              <a:gd name="connsiteY20" fmla="*/ 213106 h 968938"/>
              <a:gd name="connsiteX21" fmla="*/ 125752 w 970530"/>
              <a:gd name="connsiteY21" fmla="*/ 210023 h 968938"/>
              <a:gd name="connsiteX22" fmla="*/ 125752 w 970530"/>
              <a:gd name="connsiteY22" fmla="*/ 213106 h 968938"/>
              <a:gd name="connsiteX23" fmla="*/ 127646 w 970530"/>
              <a:gd name="connsiteY23" fmla="*/ 213106 h 968938"/>
              <a:gd name="connsiteX24" fmla="*/ 121272 w 970530"/>
              <a:gd name="connsiteY24" fmla="*/ 202733 h 968938"/>
              <a:gd name="connsiteX25" fmla="*/ 119005 w 970530"/>
              <a:gd name="connsiteY25" fmla="*/ 204126 h 968938"/>
              <a:gd name="connsiteX26" fmla="*/ 122128 w 970530"/>
              <a:gd name="connsiteY26" fmla="*/ 204126 h 968938"/>
              <a:gd name="connsiteX27" fmla="*/ 116771 w 970530"/>
              <a:gd name="connsiteY27" fmla="*/ 201042 h 968938"/>
              <a:gd name="connsiteX28" fmla="*/ 116771 w 970530"/>
              <a:gd name="connsiteY28" fmla="*/ 204126 h 968938"/>
              <a:gd name="connsiteX29" fmla="*/ 118666 w 970530"/>
              <a:gd name="connsiteY29" fmla="*/ 204126 h 968938"/>
              <a:gd name="connsiteX30" fmla="*/ 112292 w 970530"/>
              <a:gd name="connsiteY30" fmla="*/ 193754 h 968938"/>
              <a:gd name="connsiteX31" fmla="*/ 111919 w 970530"/>
              <a:gd name="connsiteY31" fmla="*/ 193983 h 968938"/>
              <a:gd name="connsiteX32" fmla="*/ 111919 w 970530"/>
              <a:gd name="connsiteY32" fmla="*/ 195145 h 968938"/>
              <a:gd name="connsiteX33" fmla="*/ 113147 w 970530"/>
              <a:gd name="connsiteY33" fmla="*/ 195145 h 968938"/>
              <a:gd name="connsiteX34" fmla="*/ 233958 w 970530"/>
              <a:gd name="connsiteY34" fmla="*/ 0 h 968938"/>
              <a:gd name="connsiteX35" fmla="*/ 320874 w 970530"/>
              <a:gd name="connsiteY35" fmla="*/ 8930 h 968938"/>
              <a:gd name="connsiteX36" fmla="*/ 315034 w 970530"/>
              <a:gd name="connsiteY36" fmla="*/ 21406 h 968938"/>
              <a:gd name="connsiteX37" fmla="*/ 325726 w 970530"/>
              <a:gd name="connsiteY37" fmla="*/ 22505 h 968938"/>
              <a:gd name="connsiteX38" fmla="*/ 322127 w 970530"/>
              <a:gd name="connsiteY38" fmla="*/ 30193 h 968938"/>
              <a:gd name="connsiteX39" fmla="*/ 334707 w 970530"/>
              <a:gd name="connsiteY39" fmla="*/ 31486 h 968938"/>
              <a:gd name="connsiteX40" fmla="*/ 331109 w 970530"/>
              <a:gd name="connsiteY40" fmla="*/ 39174 h 968938"/>
              <a:gd name="connsiteX41" fmla="*/ 343687 w 970530"/>
              <a:gd name="connsiteY41" fmla="*/ 40466 h 968938"/>
              <a:gd name="connsiteX42" fmla="*/ 340089 w 970530"/>
              <a:gd name="connsiteY42" fmla="*/ 48154 h 968938"/>
              <a:gd name="connsiteX43" fmla="*/ 352667 w 970530"/>
              <a:gd name="connsiteY43" fmla="*/ 49446 h 968938"/>
              <a:gd name="connsiteX44" fmla="*/ 349069 w 970530"/>
              <a:gd name="connsiteY44" fmla="*/ 57134 h 968938"/>
              <a:gd name="connsiteX45" fmla="*/ 361647 w 970530"/>
              <a:gd name="connsiteY45" fmla="*/ 58426 h 968938"/>
              <a:gd name="connsiteX46" fmla="*/ 358622 w 970530"/>
              <a:gd name="connsiteY46" fmla="*/ 64889 h 968938"/>
              <a:gd name="connsiteX47" fmla="*/ 370285 w 970530"/>
              <a:gd name="connsiteY47" fmla="*/ 64889 h 968938"/>
              <a:gd name="connsiteX48" fmla="*/ 370285 w 970530"/>
              <a:gd name="connsiteY48" fmla="*/ 67372 h 968938"/>
              <a:gd name="connsiteX49" fmla="*/ 370628 w 970530"/>
              <a:gd name="connsiteY49" fmla="*/ 67407 h 968938"/>
              <a:gd name="connsiteX50" fmla="*/ 370285 w 970530"/>
              <a:gd name="connsiteY50" fmla="*/ 68140 h 968938"/>
              <a:gd name="connsiteX51" fmla="*/ 370285 w 970530"/>
              <a:gd name="connsiteY51" fmla="*/ 75429 h 968938"/>
              <a:gd name="connsiteX52" fmla="*/ 379608 w 970530"/>
              <a:gd name="connsiteY52" fmla="*/ 76387 h 968938"/>
              <a:gd name="connsiteX53" fmla="*/ 376010 w 970530"/>
              <a:gd name="connsiteY53" fmla="*/ 84075 h 968938"/>
              <a:gd name="connsiteX54" fmla="*/ 388588 w 970530"/>
              <a:gd name="connsiteY54" fmla="*/ 85367 h 968938"/>
              <a:gd name="connsiteX55" fmla="*/ 384990 w 970530"/>
              <a:gd name="connsiteY55" fmla="*/ 93055 h 968938"/>
              <a:gd name="connsiteX56" fmla="*/ 397568 w 970530"/>
              <a:gd name="connsiteY56" fmla="*/ 94347 h 968938"/>
              <a:gd name="connsiteX57" fmla="*/ 393969 w 970530"/>
              <a:gd name="connsiteY57" fmla="*/ 102035 h 968938"/>
              <a:gd name="connsiteX58" fmla="*/ 406549 w 970530"/>
              <a:gd name="connsiteY58" fmla="*/ 103328 h 968938"/>
              <a:gd name="connsiteX59" fmla="*/ 402951 w 970530"/>
              <a:gd name="connsiteY59" fmla="*/ 111015 h 968938"/>
              <a:gd name="connsiteX60" fmla="*/ 415529 w 970530"/>
              <a:gd name="connsiteY60" fmla="*/ 112308 h 968938"/>
              <a:gd name="connsiteX61" fmla="*/ 413482 w 970530"/>
              <a:gd name="connsiteY61" fmla="*/ 116681 h 968938"/>
              <a:gd name="connsiteX62" fmla="*/ 478036 w 970530"/>
              <a:gd name="connsiteY62" fmla="*/ 116681 h 968938"/>
              <a:gd name="connsiteX63" fmla="*/ 478036 w 970530"/>
              <a:gd name="connsiteY63" fmla="*/ 10120 h 968938"/>
              <a:gd name="connsiteX64" fmla="*/ 551260 w 970530"/>
              <a:gd name="connsiteY64" fmla="*/ 10120 h 968938"/>
              <a:gd name="connsiteX65" fmla="*/ 551260 w 970530"/>
              <a:gd name="connsiteY65" fmla="*/ 23695 h 968938"/>
              <a:gd name="connsiteX66" fmla="*/ 556112 w 970530"/>
              <a:gd name="connsiteY66" fmla="*/ 23695 h 968938"/>
              <a:gd name="connsiteX67" fmla="*/ 556112 w 970530"/>
              <a:gd name="connsiteY67" fmla="*/ 32676 h 968938"/>
              <a:gd name="connsiteX68" fmla="*/ 565093 w 970530"/>
              <a:gd name="connsiteY68" fmla="*/ 32676 h 968938"/>
              <a:gd name="connsiteX69" fmla="*/ 565093 w 970530"/>
              <a:gd name="connsiteY69" fmla="*/ 41656 h 968938"/>
              <a:gd name="connsiteX70" fmla="*/ 574073 w 970530"/>
              <a:gd name="connsiteY70" fmla="*/ 41656 h 968938"/>
              <a:gd name="connsiteX71" fmla="*/ 574073 w 970530"/>
              <a:gd name="connsiteY71" fmla="*/ 50636 h 968938"/>
              <a:gd name="connsiteX72" fmla="*/ 583053 w 970530"/>
              <a:gd name="connsiteY72" fmla="*/ 50636 h 968938"/>
              <a:gd name="connsiteX73" fmla="*/ 583053 w 970530"/>
              <a:gd name="connsiteY73" fmla="*/ 59616 h 968938"/>
              <a:gd name="connsiteX74" fmla="*/ 592033 w 970530"/>
              <a:gd name="connsiteY74" fmla="*/ 59616 h 968938"/>
              <a:gd name="connsiteX75" fmla="*/ 592033 w 970530"/>
              <a:gd name="connsiteY75" fmla="*/ 68597 h 968938"/>
              <a:gd name="connsiteX76" fmla="*/ 601014 w 970530"/>
              <a:gd name="connsiteY76" fmla="*/ 68597 h 968938"/>
              <a:gd name="connsiteX77" fmla="*/ 601014 w 970530"/>
              <a:gd name="connsiteY77" fmla="*/ 77577 h 968938"/>
              <a:gd name="connsiteX78" fmla="*/ 609994 w 970530"/>
              <a:gd name="connsiteY78" fmla="*/ 77577 h 968938"/>
              <a:gd name="connsiteX79" fmla="*/ 609994 w 970530"/>
              <a:gd name="connsiteY79" fmla="*/ 86557 h 968938"/>
              <a:gd name="connsiteX80" fmla="*/ 618974 w 970530"/>
              <a:gd name="connsiteY80" fmla="*/ 86557 h 968938"/>
              <a:gd name="connsiteX81" fmla="*/ 618974 w 970530"/>
              <a:gd name="connsiteY81" fmla="*/ 95537 h 968938"/>
              <a:gd name="connsiteX82" fmla="*/ 627954 w 970530"/>
              <a:gd name="connsiteY82" fmla="*/ 95537 h 968938"/>
              <a:gd name="connsiteX83" fmla="*/ 627954 w 970530"/>
              <a:gd name="connsiteY83" fmla="*/ 104518 h 968938"/>
              <a:gd name="connsiteX84" fmla="*/ 636935 w 970530"/>
              <a:gd name="connsiteY84" fmla="*/ 104518 h 968938"/>
              <a:gd name="connsiteX85" fmla="*/ 636935 w 970530"/>
              <a:gd name="connsiteY85" fmla="*/ 113498 h 968938"/>
              <a:gd name="connsiteX86" fmla="*/ 645915 w 970530"/>
              <a:gd name="connsiteY86" fmla="*/ 113498 h 968938"/>
              <a:gd name="connsiteX87" fmla="*/ 645915 w 970530"/>
              <a:gd name="connsiteY87" fmla="*/ 122478 h 968938"/>
              <a:gd name="connsiteX88" fmla="*/ 654895 w 970530"/>
              <a:gd name="connsiteY88" fmla="*/ 122478 h 968938"/>
              <a:gd name="connsiteX89" fmla="*/ 654895 w 970530"/>
              <a:gd name="connsiteY89" fmla="*/ 131458 h 968938"/>
              <a:gd name="connsiteX90" fmla="*/ 663875 w 970530"/>
              <a:gd name="connsiteY90" fmla="*/ 131458 h 968938"/>
              <a:gd name="connsiteX91" fmla="*/ 663875 w 970530"/>
              <a:gd name="connsiteY91" fmla="*/ 140439 h 968938"/>
              <a:gd name="connsiteX92" fmla="*/ 672856 w 970530"/>
              <a:gd name="connsiteY92" fmla="*/ 140439 h 968938"/>
              <a:gd name="connsiteX93" fmla="*/ 672856 w 970530"/>
              <a:gd name="connsiteY93" fmla="*/ 149419 h 968938"/>
              <a:gd name="connsiteX94" fmla="*/ 681836 w 970530"/>
              <a:gd name="connsiteY94" fmla="*/ 149419 h 968938"/>
              <a:gd name="connsiteX95" fmla="*/ 681836 w 970530"/>
              <a:gd name="connsiteY95" fmla="*/ 158399 h 968938"/>
              <a:gd name="connsiteX96" fmla="*/ 690816 w 970530"/>
              <a:gd name="connsiteY96" fmla="*/ 158399 h 968938"/>
              <a:gd name="connsiteX97" fmla="*/ 690816 w 970530"/>
              <a:gd name="connsiteY97" fmla="*/ 167379 h 968938"/>
              <a:gd name="connsiteX98" fmla="*/ 699796 w 970530"/>
              <a:gd name="connsiteY98" fmla="*/ 167379 h 968938"/>
              <a:gd name="connsiteX99" fmla="*/ 699796 w 970530"/>
              <a:gd name="connsiteY99" fmla="*/ 176360 h 968938"/>
              <a:gd name="connsiteX100" fmla="*/ 708777 w 970530"/>
              <a:gd name="connsiteY100" fmla="*/ 176360 h 968938"/>
              <a:gd name="connsiteX101" fmla="*/ 708777 w 970530"/>
              <a:gd name="connsiteY101" fmla="*/ 185340 h 968938"/>
              <a:gd name="connsiteX102" fmla="*/ 717757 w 970530"/>
              <a:gd name="connsiteY102" fmla="*/ 185340 h 968938"/>
              <a:gd name="connsiteX103" fmla="*/ 717757 w 970530"/>
              <a:gd name="connsiteY103" fmla="*/ 194320 h 968938"/>
              <a:gd name="connsiteX104" fmla="*/ 726737 w 970530"/>
              <a:gd name="connsiteY104" fmla="*/ 194320 h 968938"/>
              <a:gd name="connsiteX105" fmla="*/ 726737 w 970530"/>
              <a:gd name="connsiteY105" fmla="*/ 203300 h 968938"/>
              <a:gd name="connsiteX106" fmla="*/ 735717 w 970530"/>
              <a:gd name="connsiteY106" fmla="*/ 203300 h 968938"/>
              <a:gd name="connsiteX107" fmla="*/ 735717 w 970530"/>
              <a:gd name="connsiteY107" fmla="*/ 212280 h 968938"/>
              <a:gd name="connsiteX108" fmla="*/ 744697 w 970530"/>
              <a:gd name="connsiteY108" fmla="*/ 212280 h 968938"/>
              <a:gd name="connsiteX109" fmla="*/ 744697 w 970530"/>
              <a:gd name="connsiteY109" fmla="*/ 221261 h 968938"/>
              <a:gd name="connsiteX110" fmla="*/ 753678 w 970530"/>
              <a:gd name="connsiteY110" fmla="*/ 221261 h 968938"/>
              <a:gd name="connsiteX111" fmla="*/ 753678 w 970530"/>
              <a:gd name="connsiteY111" fmla="*/ 230241 h 968938"/>
              <a:gd name="connsiteX112" fmla="*/ 762658 w 970530"/>
              <a:gd name="connsiteY112" fmla="*/ 230241 h 968938"/>
              <a:gd name="connsiteX113" fmla="*/ 762658 w 970530"/>
              <a:gd name="connsiteY113" fmla="*/ 239221 h 968938"/>
              <a:gd name="connsiteX114" fmla="*/ 771638 w 970530"/>
              <a:gd name="connsiteY114" fmla="*/ 239221 h 968938"/>
              <a:gd name="connsiteX115" fmla="*/ 771638 w 970530"/>
              <a:gd name="connsiteY115" fmla="*/ 248202 h 968938"/>
              <a:gd name="connsiteX116" fmla="*/ 780619 w 970530"/>
              <a:gd name="connsiteY116" fmla="*/ 248202 h 968938"/>
              <a:gd name="connsiteX117" fmla="*/ 780619 w 970530"/>
              <a:gd name="connsiteY117" fmla="*/ 256174 h 968938"/>
              <a:gd name="connsiteX118" fmla="*/ 781627 w 970530"/>
              <a:gd name="connsiteY118" fmla="*/ 257182 h 968938"/>
              <a:gd name="connsiteX119" fmla="*/ 789599 w 970530"/>
              <a:gd name="connsiteY119" fmla="*/ 257182 h 968938"/>
              <a:gd name="connsiteX120" fmla="*/ 789599 w 970530"/>
              <a:gd name="connsiteY120" fmla="*/ 265154 h 968938"/>
              <a:gd name="connsiteX121" fmla="*/ 790607 w 970530"/>
              <a:gd name="connsiteY121" fmla="*/ 266162 h 968938"/>
              <a:gd name="connsiteX122" fmla="*/ 798579 w 970530"/>
              <a:gd name="connsiteY122" fmla="*/ 266162 h 968938"/>
              <a:gd name="connsiteX123" fmla="*/ 798579 w 970530"/>
              <a:gd name="connsiteY123" fmla="*/ 274134 h 968938"/>
              <a:gd name="connsiteX124" fmla="*/ 799588 w 970530"/>
              <a:gd name="connsiteY124" fmla="*/ 275143 h 968938"/>
              <a:gd name="connsiteX125" fmla="*/ 807560 w 970530"/>
              <a:gd name="connsiteY125" fmla="*/ 275143 h 968938"/>
              <a:gd name="connsiteX126" fmla="*/ 807560 w 970530"/>
              <a:gd name="connsiteY126" fmla="*/ 283115 h 968938"/>
              <a:gd name="connsiteX127" fmla="*/ 970530 w 970530"/>
              <a:gd name="connsiteY127" fmla="*/ 446085 h 968938"/>
              <a:gd name="connsiteX128" fmla="*/ 934646 w 970530"/>
              <a:gd name="connsiteY128" fmla="*/ 561686 h 968938"/>
              <a:gd name="connsiteX129" fmla="*/ 438360 w 970530"/>
              <a:gd name="connsiteY129" fmla="*/ 968734 h 968938"/>
              <a:gd name="connsiteX130" fmla="*/ 436340 w 970530"/>
              <a:gd name="connsiteY130" fmla="*/ 968938 h 968938"/>
              <a:gd name="connsiteX131" fmla="*/ 246591 w 970530"/>
              <a:gd name="connsiteY131" fmla="*/ 779189 h 968938"/>
              <a:gd name="connsiteX132" fmla="*/ 248087 w 970530"/>
              <a:gd name="connsiteY132" fmla="*/ 777693 h 968938"/>
              <a:gd name="connsiteX133" fmla="*/ 240094 w 970530"/>
              <a:gd name="connsiteY133" fmla="*/ 768036 h 968938"/>
              <a:gd name="connsiteX134" fmla="*/ 239176 w 970530"/>
              <a:gd name="connsiteY134" fmla="*/ 768797 h 968938"/>
              <a:gd name="connsiteX135" fmla="*/ 231114 w 970530"/>
              <a:gd name="connsiteY135" fmla="*/ 759056 h 968938"/>
              <a:gd name="connsiteX136" fmla="*/ 230196 w 970530"/>
              <a:gd name="connsiteY136" fmla="*/ 759817 h 968938"/>
              <a:gd name="connsiteX137" fmla="*/ 222134 w 970530"/>
              <a:gd name="connsiteY137" fmla="*/ 750076 h 968938"/>
              <a:gd name="connsiteX138" fmla="*/ 221216 w 970530"/>
              <a:gd name="connsiteY138" fmla="*/ 750837 h 968938"/>
              <a:gd name="connsiteX139" fmla="*/ 213153 w 970530"/>
              <a:gd name="connsiteY139" fmla="*/ 741094 h 968938"/>
              <a:gd name="connsiteX140" fmla="*/ 212235 w 970530"/>
              <a:gd name="connsiteY140" fmla="*/ 741856 h 968938"/>
              <a:gd name="connsiteX141" fmla="*/ 204173 w 970530"/>
              <a:gd name="connsiteY141" fmla="*/ 732115 h 968938"/>
              <a:gd name="connsiteX142" fmla="*/ 203255 w 970530"/>
              <a:gd name="connsiteY142" fmla="*/ 732876 h 968938"/>
              <a:gd name="connsiteX143" fmla="*/ 195193 w 970530"/>
              <a:gd name="connsiteY143" fmla="*/ 723135 h 968938"/>
              <a:gd name="connsiteX144" fmla="*/ 194275 w 970530"/>
              <a:gd name="connsiteY144" fmla="*/ 723896 h 968938"/>
              <a:gd name="connsiteX145" fmla="*/ 186213 w 970530"/>
              <a:gd name="connsiteY145" fmla="*/ 714155 h 968938"/>
              <a:gd name="connsiteX146" fmla="*/ 185295 w 970530"/>
              <a:gd name="connsiteY146" fmla="*/ 714916 h 968938"/>
              <a:gd name="connsiteX147" fmla="*/ 177232 w 970530"/>
              <a:gd name="connsiteY147" fmla="*/ 705173 h 968938"/>
              <a:gd name="connsiteX148" fmla="*/ 176314 w 970530"/>
              <a:gd name="connsiteY148" fmla="*/ 705935 h 968938"/>
              <a:gd name="connsiteX149" fmla="*/ 168252 w 970530"/>
              <a:gd name="connsiteY149" fmla="*/ 696194 h 968938"/>
              <a:gd name="connsiteX150" fmla="*/ 167334 w 970530"/>
              <a:gd name="connsiteY150" fmla="*/ 696955 h 968938"/>
              <a:gd name="connsiteX151" fmla="*/ 159272 w 970530"/>
              <a:gd name="connsiteY151" fmla="*/ 687214 h 968938"/>
              <a:gd name="connsiteX152" fmla="*/ 158354 w 970530"/>
              <a:gd name="connsiteY152" fmla="*/ 687975 h 968938"/>
              <a:gd name="connsiteX153" fmla="*/ 150292 w 970530"/>
              <a:gd name="connsiteY153" fmla="*/ 678234 h 968938"/>
              <a:gd name="connsiteX154" fmla="*/ 149374 w 970530"/>
              <a:gd name="connsiteY154" fmla="*/ 678995 h 968938"/>
              <a:gd name="connsiteX155" fmla="*/ 141311 w 970530"/>
              <a:gd name="connsiteY155" fmla="*/ 669252 h 968938"/>
              <a:gd name="connsiteX156" fmla="*/ 140393 w 970530"/>
              <a:gd name="connsiteY156" fmla="*/ 670014 h 968938"/>
              <a:gd name="connsiteX157" fmla="*/ 132331 w 970530"/>
              <a:gd name="connsiteY157" fmla="*/ 660273 h 968938"/>
              <a:gd name="connsiteX158" fmla="*/ 131413 w 970530"/>
              <a:gd name="connsiteY158" fmla="*/ 661034 h 968938"/>
              <a:gd name="connsiteX159" fmla="*/ 123351 w 970530"/>
              <a:gd name="connsiteY159" fmla="*/ 651293 h 968938"/>
              <a:gd name="connsiteX160" fmla="*/ 122433 w 970530"/>
              <a:gd name="connsiteY160" fmla="*/ 652054 h 968938"/>
              <a:gd name="connsiteX161" fmla="*/ 114371 w 970530"/>
              <a:gd name="connsiteY161" fmla="*/ 642313 h 968938"/>
              <a:gd name="connsiteX162" fmla="*/ 113453 w 970530"/>
              <a:gd name="connsiteY162" fmla="*/ 643074 h 968938"/>
              <a:gd name="connsiteX163" fmla="*/ 105390 w 970530"/>
              <a:gd name="connsiteY163" fmla="*/ 633331 h 968938"/>
              <a:gd name="connsiteX164" fmla="*/ 104472 w 970530"/>
              <a:gd name="connsiteY164" fmla="*/ 634093 h 968938"/>
              <a:gd name="connsiteX165" fmla="*/ 96410 w 970530"/>
              <a:gd name="connsiteY165" fmla="*/ 624352 h 968938"/>
              <a:gd name="connsiteX166" fmla="*/ 95492 w 970530"/>
              <a:gd name="connsiteY166" fmla="*/ 625113 h 968938"/>
              <a:gd name="connsiteX167" fmla="*/ 87430 w 970530"/>
              <a:gd name="connsiteY167" fmla="*/ 615372 h 968938"/>
              <a:gd name="connsiteX168" fmla="*/ 86512 w 970530"/>
              <a:gd name="connsiteY168" fmla="*/ 616133 h 968938"/>
              <a:gd name="connsiteX169" fmla="*/ 78450 w 970530"/>
              <a:gd name="connsiteY169" fmla="*/ 606392 h 968938"/>
              <a:gd name="connsiteX170" fmla="*/ 77532 w 970530"/>
              <a:gd name="connsiteY170" fmla="*/ 607153 h 968938"/>
              <a:gd name="connsiteX171" fmla="*/ 69469 w 970530"/>
              <a:gd name="connsiteY171" fmla="*/ 597410 h 968938"/>
              <a:gd name="connsiteX172" fmla="*/ 68551 w 970530"/>
              <a:gd name="connsiteY172" fmla="*/ 598172 h 968938"/>
              <a:gd name="connsiteX173" fmla="*/ 25688 w 970530"/>
              <a:gd name="connsiteY173" fmla="*/ 546380 h 968938"/>
              <a:gd name="connsiteX174" fmla="*/ 28430 w 970530"/>
              <a:gd name="connsiteY174" fmla="*/ 541981 h 968938"/>
              <a:gd name="connsiteX175" fmla="*/ 20836 w 970530"/>
              <a:gd name="connsiteY175" fmla="*/ 532805 h 968938"/>
              <a:gd name="connsiteX176" fmla="*/ 39886 w 970530"/>
              <a:gd name="connsiteY176" fmla="*/ 482798 h 968938"/>
              <a:gd name="connsiteX177" fmla="*/ 39886 w 970530"/>
              <a:gd name="connsiteY177" fmla="*/ 299477 h 968938"/>
              <a:gd name="connsiteX178" fmla="*/ 31793 w 970530"/>
              <a:gd name="connsiteY178" fmla="*/ 299477 h 968938"/>
              <a:gd name="connsiteX179" fmla="*/ 31793 w 970530"/>
              <a:gd name="connsiteY179" fmla="*/ 290497 h 968938"/>
              <a:gd name="connsiteX180" fmla="*/ 22813 w 970530"/>
              <a:gd name="connsiteY180" fmla="*/ 290497 h 968938"/>
              <a:gd name="connsiteX181" fmla="*/ 22813 w 970530"/>
              <a:gd name="connsiteY181" fmla="*/ 281517 h 968938"/>
              <a:gd name="connsiteX182" fmla="*/ 13833 w 970530"/>
              <a:gd name="connsiteY182" fmla="*/ 281517 h 968938"/>
              <a:gd name="connsiteX183" fmla="*/ 13833 w 970530"/>
              <a:gd name="connsiteY183" fmla="*/ 272536 h 968938"/>
              <a:gd name="connsiteX184" fmla="*/ 4852 w 970530"/>
              <a:gd name="connsiteY184" fmla="*/ 272536 h 968938"/>
              <a:gd name="connsiteX185" fmla="*/ 4852 w 970530"/>
              <a:gd name="connsiteY185" fmla="*/ 258961 h 968938"/>
              <a:gd name="connsiteX186" fmla="*/ 0 w 970530"/>
              <a:gd name="connsiteY186" fmla="*/ 258961 h 968938"/>
              <a:gd name="connsiteX187" fmla="*/ 0 w 970530"/>
              <a:gd name="connsiteY187" fmla="*/ 181570 h 968938"/>
              <a:gd name="connsiteX188" fmla="*/ 97882 w 970530"/>
              <a:gd name="connsiteY188" fmla="*/ 181570 h 968938"/>
              <a:gd name="connsiteX189" fmla="*/ 94332 w 970530"/>
              <a:gd name="connsiteY189" fmla="*/ 175794 h 968938"/>
              <a:gd name="connsiteX190" fmla="*/ 91819 w 970530"/>
              <a:gd name="connsiteY190" fmla="*/ 177337 h 968938"/>
              <a:gd name="connsiteX191" fmla="*/ 85351 w 970530"/>
              <a:gd name="connsiteY191" fmla="*/ 166812 h 968938"/>
              <a:gd name="connsiteX192" fmla="*/ 82838 w 970530"/>
              <a:gd name="connsiteY192" fmla="*/ 168356 h 968938"/>
              <a:gd name="connsiteX193" fmla="*/ 17354 w 970530"/>
              <a:gd name="connsiteY193" fmla="*/ 61795 h 968938"/>
              <a:gd name="connsiteX194" fmla="*/ 19904 w 970530"/>
              <a:gd name="connsiteY194" fmla="*/ 60265 h 968938"/>
              <a:gd name="connsiteX195" fmla="*/ 12502 w 970530"/>
              <a:gd name="connsiteY195" fmla="*/ 48220 h 968938"/>
              <a:gd name="connsiteX196" fmla="*/ 75010 w 970530"/>
              <a:gd name="connsiteY196" fmla="*/ 10716 h 968938"/>
              <a:gd name="connsiteX197" fmla="*/ 97120 w 970530"/>
              <a:gd name="connsiteY197" fmla="*/ 42673 h 968938"/>
              <a:gd name="connsiteX198" fmla="*/ 97823 w 970530"/>
              <a:gd name="connsiteY198" fmla="*/ 42252 h 968938"/>
              <a:gd name="connsiteX199" fmla="*/ 104847 w 970530"/>
              <a:gd name="connsiteY199" fmla="*/ 52405 h 968938"/>
              <a:gd name="connsiteX200" fmla="*/ 106803 w 970530"/>
              <a:gd name="connsiteY200" fmla="*/ 51232 h 968938"/>
              <a:gd name="connsiteX201" fmla="*/ 113827 w 970530"/>
              <a:gd name="connsiteY201" fmla="*/ 61385 h 968938"/>
              <a:gd name="connsiteX202" fmla="*/ 115783 w 970530"/>
              <a:gd name="connsiteY202" fmla="*/ 60212 h 968938"/>
              <a:gd name="connsiteX203" fmla="*/ 122808 w 970530"/>
              <a:gd name="connsiteY203" fmla="*/ 70366 h 968938"/>
              <a:gd name="connsiteX204" fmla="*/ 124764 w 970530"/>
              <a:gd name="connsiteY204" fmla="*/ 69193 h 968938"/>
              <a:gd name="connsiteX205" fmla="*/ 131788 w 970530"/>
              <a:gd name="connsiteY205" fmla="*/ 79346 h 968938"/>
              <a:gd name="connsiteX206" fmla="*/ 133744 w 970530"/>
              <a:gd name="connsiteY206" fmla="*/ 78173 h 968938"/>
              <a:gd name="connsiteX207" fmla="*/ 140768 w 970530"/>
              <a:gd name="connsiteY207" fmla="*/ 88326 h 968938"/>
              <a:gd name="connsiteX208" fmla="*/ 142724 w 970530"/>
              <a:gd name="connsiteY208" fmla="*/ 87153 h 968938"/>
              <a:gd name="connsiteX209" fmla="*/ 149748 w 970530"/>
              <a:gd name="connsiteY209" fmla="*/ 97306 h 968938"/>
              <a:gd name="connsiteX210" fmla="*/ 151704 w 970530"/>
              <a:gd name="connsiteY210" fmla="*/ 96133 h 968938"/>
              <a:gd name="connsiteX211" fmla="*/ 158729 w 970530"/>
              <a:gd name="connsiteY211" fmla="*/ 106287 h 968938"/>
              <a:gd name="connsiteX212" fmla="*/ 160685 w 970530"/>
              <a:gd name="connsiteY212" fmla="*/ 105114 h 968938"/>
              <a:gd name="connsiteX213" fmla="*/ 160735 w 970530"/>
              <a:gd name="connsiteY213" fmla="*/ 105186 h 968938"/>
              <a:gd name="connsiteX214" fmla="*/ 160735 w 970530"/>
              <a:gd name="connsiteY214" fmla="*/ 64889 h 968938"/>
              <a:gd name="connsiteX215" fmla="*/ 216396 w 970530"/>
              <a:gd name="connsiteY215" fmla="*/ 64889 h 968938"/>
              <a:gd name="connsiteX216" fmla="*/ 233958 w 970530"/>
              <a:gd name="connsiteY216" fmla="*/ 0 h 96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970530" h="968938">
                <a:moveTo>
                  <a:pt x="157193" y="238654"/>
                </a:moveTo>
                <a:lnTo>
                  <a:pt x="154926" y="240047"/>
                </a:lnTo>
                <a:lnTo>
                  <a:pt x="158049" y="240047"/>
                </a:lnTo>
                <a:close/>
                <a:moveTo>
                  <a:pt x="152692" y="236963"/>
                </a:moveTo>
                <a:lnTo>
                  <a:pt x="152692" y="240047"/>
                </a:lnTo>
                <a:lnTo>
                  <a:pt x="154587" y="240047"/>
                </a:lnTo>
                <a:close/>
                <a:moveTo>
                  <a:pt x="148213" y="229675"/>
                </a:moveTo>
                <a:lnTo>
                  <a:pt x="145947" y="231066"/>
                </a:lnTo>
                <a:lnTo>
                  <a:pt x="149068" y="231066"/>
                </a:lnTo>
                <a:close/>
                <a:moveTo>
                  <a:pt x="143712" y="227983"/>
                </a:moveTo>
                <a:lnTo>
                  <a:pt x="143712" y="231066"/>
                </a:lnTo>
                <a:lnTo>
                  <a:pt x="145606" y="231066"/>
                </a:lnTo>
                <a:close/>
                <a:moveTo>
                  <a:pt x="139233" y="220695"/>
                </a:moveTo>
                <a:lnTo>
                  <a:pt x="136967" y="222086"/>
                </a:lnTo>
                <a:lnTo>
                  <a:pt x="140088" y="222086"/>
                </a:lnTo>
                <a:close/>
                <a:moveTo>
                  <a:pt x="134732" y="219003"/>
                </a:moveTo>
                <a:lnTo>
                  <a:pt x="134732" y="222086"/>
                </a:lnTo>
                <a:lnTo>
                  <a:pt x="136626" y="222086"/>
                </a:lnTo>
                <a:close/>
                <a:moveTo>
                  <a:pt x="130253" y="211715"/>
                </a:moveTo>
                <a:lnTo>
                  <a:pt x="127987" y="213106"/>
                </a:lnTo>
                <a:lnTo>
                  <a:pt x="131108" y="213106"/>
                </a:lnTo>
                <a:close/>
                <a:moveTo>
                  <a:pt x="125752" y="210023"/>
                </a:moveTo>
                <a:lnTo>
                  <a:pt x="125752" y="213106"/>
                </a:lnTo>
                <a:lnTo>
                  <a:pt x="127646" y="213106"/>
                </a:lnTo>
                <a:close/>
                <a:moveTo>
                  <a:pt x="121272" y="202733"/>
                </a:moveTo>
                <a:lnTo>
                  <a:pt x="119005" y="204126"/>
                </a:lnTo>
                <a:lnTo>
                  <a:pt x="122128" y="204126"/>
                </a:lnTo>
                <a:close/>
                <a:moveTo>
                  <a:pt x="116771" y="201042"/>
                </a:moveTo>
                <a:lnTo>
                  <a:pt x="116771" y="204126"/>
                </a:lnTo>
                <a:lnTo>
                  <a:pt x="118666" y="204126"/>
                </a:lnTo>
                <a:close/>
                <a:moveTo>
                  <a:pt x="112292" y="193754"/>
                </a:moveTo>
                <a:lnTo>
                  <a:pt x="111919" y="193983"/>
                </a:lnTo>
                <a:lnTo>
                  <a:pt x="111919" y="195145"/>
                </a:lnTo>
                <a:lnTo>
                  <a:pt x="113147" y="195145"/>
                </a:lnTo>
                <a:close/>
                <a:moveTo>
                  <a:pt x="233958" y="0"/>
                </a:moveTo>
                <a:lnTo>
                  <a:pt x="320874" y="8930"/>
                </a:lnTo>
                <a:lnTo>
                  <a:pt x="315034" y="21406"/>
                </a:lnTo>
                <a:lnTo>
                  <a:pt x="325726" y="22505"/>
                </a:lnTo>
                <a:lnTo>
                  <a:pt x="322127" y="30193"/>
                </a:lnTo>
                <a:lnTo>
                  <a:pt x="334707" y="31486"/>
                </a:lnTo>
                <a:lnTo>
                  <a:pt x="331109" y="39174"/>
                </a:lnTo>
                <a:lnTo>
                  <a:pt x="343687" y="40466"/>
                </a:lnTo>
                <a:lnTo>
                  <a:pt x="340089" y="48154"/>
                </a:lnTo>
                <a:lnTo>
                  <a:pt x="352667" y="49446"/>
                </a:lnTo>
                <a:lnTo>
                  <a:pt x="349069" y="57134"/>
                </a:lnTo>
                <a:lnTo>
                  <a:pt x="361647" y="58426"/>
                </a:lnTo>
                <a:lnTo>
                  <a:pt x="358622" y="64889"/>
                </a:lnTo>
                <a:lnTo>
                  <a:pt x="370285" y="64889"/>
                </a:lnTo>
                <a:lnTo>
                  <a:pt x="370285" y="67372"/>
                </a:lnTo>
                <a:lnTo>
                  <a:pt x="370628" y="67407"/>
                </a:lnTo>
                <a:lnTo>
                  <a:pt x="370285" y="68140"/>
                </a:lnTo>
                <a:lnTo>
                  <a:pt x="370285" y="75429"/>
                </a:lnTo>
                <a:lnTo>
                  <a:pt x="379608" y="76387"/>
                </a:lnTo>
                <a:lnTo>
                  <a:pt x="376010" y="84075"/>
                </a:lnTo>
                <a:lnTo>
                  <a:pt x="388588" y="85367"/>
                </a:lnTo>
                <a:lnTo>
                  <a:pt x="384990" y="93055"/>
                </a:lnTo>
                <a:lnTo>
                  <a:pt x="397568" y="94347"/>
                </a:lnTo>
                <a:lnTo>
                  <a:pt x="393969" y="102035"/>
                </a:lnTo>
                <a:lnTo>
                  <a:pt x="406549" y="103328"/>
                </a:lnTo>
                <a:lnTo>
                  <a:pt x="402951" y="111015"/>
                </a:lnTo>
                <a:lnTo>
                  <a:pt x="415529" y="112308"/>
                </a:lnTo>
                <a:lnTo>
                  <a:pt x="413482" y="116681"/>
                </a:lnTo>
                <a:lnTo>
                  <a:pt x="478036" y="116681"/>
                </a:lnTo>
                <a:lnTo>
                  <a:pt x="478036" y="10120"/>
                </a:lnTo>
                <a:lnTo>
                  <a:pt x="551260" y="10120"/>
                </a:lnTo>
                <a:lnTo>
                  <a:pt x="551260" y="23695"/>
                </a:lnTo>
                <a:lnTo>
                  <a:pt x="556112" y="23695"/>
                </a:lnTo>
                <a:lnTo>
                  <a:pt x="556112" y="32676"/>
                </a:lnTo>
                <a:lnTo>
                  <a:pt x="565093" y="32676"/>
                </a:lnTo>
                <a:lnTo>
                  <a:pt x="565093" y="41656"/>
                </a:lnTo>
                <a:lnTo>
                  <a:pt x="574073" y="41656"/>
                </a:lnTo>
                <a:lnTo>
                  <a:pt x="574073" y="50636"/>
                </a:lnTo>
                <a:lnTo>
                  <a:pt x="583053" y="50636"/>
                </a:lnTo>
                <a:lnTo>
                  <a:pt x="583053" y="59616"/>
                </a:lnTo>
                <a:lnTo>
                  <a:pt x="592033" y="59616"/>
                </a:lnTo>
                <a:lnTo>
                  <a:pt x="592033" y="68597"/>
                </a:lnTo>
                <a:lnTo>
                  <a:pt x="601014" y="68597"/>
                </a:lnTo>
                <a:lnTo>
                  <a:pt x="601014" y="77577"/>
                </a:lnTo>
                <a:lnTo>
                  <a:pt x="609994" y="77577"/>
                </a:lnTo>
                <a:lnTo>
                  <a:pt x="609994" y="86557"/>
                </a:lnTo>
                <a:lnTo>
                  <a:pt x="618974" y="86557"/>
                </a:lnTo>
                <a:lnTo>
                  <a:pt x="618974" y="95537"/>
                </a:lnTo>
                <a:lnTo>
                  <a:pt x="627954" y="95537"/>
                </a:lnTo>
                <a:lnTo>
                  <a:pt x="627954" y="104518"/>
                </a:lnTo>
                <a:lnTo>
                  <a:pt x="636935" y="104518"/>
                </a:lnTo>
                <a:lnTo>
                  <a:pt x="636935" y="113498"/>
                </a:lnTo>
                <a:lnTo>
                  <a:pt x="645915" y="113498"/>
                </a:lnTo>
                <a:lnTo>
                  <a:pt x="645915" y="122478"/>
                </a:lnTo>
                <a:lnTo>
                  <a:pt x="654895" y="122478"/>
                </a:lnTo>
                <a:lnTo>
                  <a:pt x="654895" y="131458"/>
                </a:lnTo>
                <a:lnTo>
                  <a:pt x="663875" y="131458"/>
                </a:lnTo>
                <a:lnTo>
                  <a:pt x="663875" y="140439"/>
                </a:lnTo>
                <a:lnTo>
                  <a:pt x="672856" y="140439"/>
                </a:lnTo>
                <a:lnTo>
                  <a:pt x="672856" y="149419"/>
                </a:lnTo>
                <a:lnTo>
                  <a:pt x="681836" y="149419"/>
                </a:lnTo>
                <a:lnTo>
                  <a:pt x="681836" y="158399"/>
                </a:lnTo>
                <a:lnTo>
                  <a:pt x="690816" y="158399"/>
                </a:lnTo>
                <a:lnTo>
                  <a:pt x="690816" y="167379"/>
                </a:lnTo>
                <a:lnTo>
                  <a:pt x="699796" y="167379"/>
                </a:lnTo>
                <a:lnTo>
                  <a:pt x="699796" y="176360"/>
                </a:lnTo>
                <a:lnTo>
                  <a:pt x="708777" y="176360"/>
                </a:lnTo>
                <a:lnTo>
                  <a:pt x="708777" y="185340"/>
                </a:lnTo>
                <a:lnTo>
                  <a:pt x="717757" y="185340"/>
                </a:lnTo>
                <a:lnTo>
                  <a:pt x="717757" y="194320"/>
                </a:lnTo>
                <a:lnTo>
                  <a:pt x="726737" y="194320"/>
                </a:lnTo>
                <a:lnTo>
                  <a:pt x="726737" y="203300"/>
                </a:lnTo>
                <a:lnTo>
                  <a:pt x="735717" y="203300"/>
                </a:lnTo>
                <a:lnTo>
                  <a:pt x="735717" y="212280"/>
                </a:lnTo>
                <a:lnTo>
                  <a:pt x="744697" y="212280"/>
                </a:lnTo>
                <a:lnTo>
                  <a:pt x="744697" y="221261"/>
                </a:lnTo>
                <a:lnTo>
                  <a:pt x="753678" y="221261"/>
                </a:lnTo>
                <a:lnTo>
                  <a:pt x="753678" y="230241"/>
                </a:lnTo>
                <a:lnTo>
                  <a:pt x="762658" y="230241"/>
                </a:lnTo>
                <a:lnTo>
                  <a:pt x="762658" y="239221"/>
                </a:lnTo>
                <a:lnTo>
                  <a:pt x="771638" y="239221"/>
                </a:lnTo>
                <a:lnTo>
                  <a:pt x="771638" y="248202"/>
                </a:lnTo>
                <a:lnTo>
                  <a:pt x="780619" y="248202"/>
                </a:lnTo>
                <a:lnTo>
                  <a:pt x="780619" y="256174"/>
                </a:lnTo>
                <a:lnTo>
                  <a:pt x="781627" y="257182"/>
                </a:lnTo>
                <a:lnTo>
                  <a:pt x="789599" y="257182"/>
                </a:lnTo>
                <a:lnTo>
                  <a:pt x="789599" y="265154"/>
                </a:lnTo>
                <a:lnTo>
                  <a:pt x="790607" y="266162"/>
                </a:lnTo>
                <a:lnTo>
                  <a:pt x="798579" y="266162"/>
                </a:lnTo>
                <a:lnTo>
                  <a:pt x="798579" y="274134"/>
                </a:lnTo>
                <a:lnTo>
                  <a:pt x="799588" y="275143"/>
                </a:lnTo>
                <a:lnTo>
                  <a:pt x="807560" y="275143"/>
                </a:lnTo>
                <a:lnTo>
                  <a:pt x="807560" y="283115"/>
                </a:lnTo>
                <a:lnTo>
                  <a:pt x="970530" y="446085"/>
                </a:lnTo>
                <a:lnTo>
                  <a:pt x="934646" y="561686"/>
                </a:lnTo>
                <a:cubicBezTo>
                  <a:pt x="847432" y="767882"/>
                  <a:pt x="662752" y="922817"/>
                  <a:pt x="438360" y="968734"/>
                </a:cubicBezTo>
                <a:lnTo>
                  <a:pt x="436340" y="968938"/>
                </a:lnTo>
                <a:lnTo>
                  <a:pt x="246591" y="779189"/>
                </a:lnTo>
                <a:lnTo>
                  <a:pt x="248087" y="777693"/>
                </a:lnTo>
                <a:lnTo>
                  <a:pt x="240094" y="768036"/>
                </a:lnTo>
                <a:lnTo>
                  <a:pt x="239176" y="768797"/>
                </a:lnTo>
                <a:lnTo>
                  <a:pt x="231114" y="759056"/>
                </a:lnTo>
                <a:lnTo>
                  <a:pt x="230196" y="759817"/>
                </a:lnTo>
                <a:lnTo>
                  <a:pt x="222134" y="750076"/>
                </a:lnTo>
                <a:lnTo>
                  <a:pt x="221216" y="750837"/>
                </a:lnTo>
                <a:lnTo>
                  <a:pt x="213153" y="741094"/>
                </a:lnTo>
                <a:lnTo>
                  <a:pt x="212235" y="741856"/>
                </a:lnTo>
                <a:lnTo>
                  <a:pt x="204173" y="732115"/>
                </a:lnTo>
                <a:lnTo>
                  <a:pt x="203255" y="732876"/>
                </a:lnTo>
                <a:lnTo>
                  <a:pt x="195193" y="723135"/>
                </a:lnTo>
                <a:lnTo>
                  <a:pt x="194275" y="723896"/>
                </a:lnTo>
                <a:lnTo>
                  <a:pt x="186213" y="714155"/>
                </a:lnTo>
                <a:lnTo>
                  <a:pt x="185295" y="714916"/>
                </a:lnTo>
                <a:lnTo>
                  <a:pt x="177232" y="705173"/>
                </a:lnTo>
                <a:lnTo>
                  <a:pt x="176314" y="705935"/>
                </a:lnTo>
                <a:lnTo>
                  <a:pt x="168252" y="696194"/>
                </a:lnTo>
                <a:lnTo>
                  <a:pt x="167334" y="696955"/>
                </a:lnTo>
                <a:lnTo>
                  <a:pt x="159272" y="687214"/>
                </a:lnTo>
                <a:lnTo>
                  <a:pt x="158354" y="687975"/>
                </a:lnTo>
                <a:lnTo>
                  <a:pt x="150292" y="678234"/>
                </a:lnTo>
                <a:lnTo>
                  <a:pt x="149374" y="678995"/>
                </a:lnTo>
                <a:lnTo>
                  <a:pt x="141311" y="669252"/>
                </a:lnTo>
                <a:lnTo>
                  <a:pt x="140393" y="670014"/>
                </a:lnTo>
                <a:lnTo>
                  <a:pt x="132331" y="660273"/>
                </a:lnTo>
                <a:lnTo>
                  <a:pt x="131413" y="661034"/>
                </a:lnTo>
                <a:lnTo>
                  <a:pt x="123351" y="651293"/>
                </a:lnTo>
                <a:lnTo>
                  <a:pt x="122433" y="652054"/>
                </a:lnTo>
                <a:lnTo>
                  <a:pt x="114371" y="642313"/>
                </a:lnTo>
                <a:lnTo>
                  <a:pt x="113453" y="643074"/>
                </a:lnTo>
                <a:lnTo>
                  <a:pt x="105390" y="633331"/>
                </a:lnTo>
                <a:lnTo>
                  <a:pt x="104472" y="634093"/>
                </a:lnTo>
                <a:lnTo>
                  <a:pt x="96410" y="624352"/>
                </a:lnTo>
                <a:lnTo>
                  <a:pt x="95492" y="625113"/>
                </a:lnTo>
                <a:lnTo>
                  <a:pt x="87430" y="615372"/>
                </a:lnTo>
                <a:lnTo>
                  <a:pt x="86512" y="616133"/>
                </a:lnTo>
                <a:lnTo>
                  <a:pt x="78450" y="606392"/>
                </a:lnTo>
                <a:lnTo>
                  <a:pt x="77532" y="607153"/>
                </a:lnTo>
                <a:lnTo>
                  <a:pt x="69469" y="597410"/>
                </a:lnTo>
                <a:lnTo>
                  <a:pt x="68551" y="598172"/>
                </a:lnTo>
                <a:lnTo>
                  <a:pt x="25688" y="546380"/>
                </a:lnTo>
                <a:lnTo>
                  <a:pt x="28430" y="541981"/>
                </a:lnTo>
                <a:lnTo>
                  <a:pt x="20836" y="532805"/>
                </a:lnTo>
                <a:cubicBezTo>
                  <a:pt x="33536" y="518914"/>
                  <a:pt x="39886" y="502245"/>
                  <a:pt x="39886" y="482798"/>
                </a:cubicBezTo>
                <a:lnTo>
                  <a:pt x="39886" y="299477"/>
                </a:lnTo>
                <a:lnTo>
                  <a:pt x="31793" y="299477"/>
                </a:lnTo>
                <a:lnTo>
                  <a:pt x="31793" y="290497"/>
                </a:lnTo>
                <a:lnTo>
                  <a:pt x="22813" y="290497"/>
                </a:lnTo>
                <a:lnTo>
                  <a:pt x="22813" y="281517"/>
                </a:lnTo>
                <a:lnTo>
                  <a:pt x="13833" y="281517"/>
                </a:lnTo>
                <a:lnTo>
                  <a:pt x="13833" y="272536"/>
                </a:lnTo>
                <a:lnTo>
                  <a:pt x="4852" y="272536"/>
                </a:lnTo>
                <a:lnTo>
                  <a:pt x="4852" y="258961"/>
                </a:lnTo>
                <a:lnTo>
                  <a:pt x="0" y="258961"/>
                </a:lnTo>
                <a:lnTo>
                  <a:pt x="0" y="181570"/>
                </a:lnTo>
                <a:lnTo>
                  <a:pt x="97882" y="181570"/>
                </a:lnTo>
                <a:lnTo>
                  <a:pt x="94332" y="175794"/>
                </a:lnTo>
                <a:lnTo>
                  <a:pt x="91819" y="177337"/>
                </a:lnTo>
                <a:lnTo>
                  <a:pt x="85351" y="166812"/>
                </a:lnTo>
                <a:lnTo>
                  <a:pt x="82838" y="168356"/>
                </a:lnTo>
                <a:cubicBezTo>
                  <a:pt x="62201" y="129859"/>
                  <a:pt x="40372" y="94339"/>
                  <a:pt x="17354" y="61795"/>
                </a:cubicBezTo>
                <a:lnTo>
                  <a:pt x="19904" y="60265"/>
                </a:lnTo>
                <a:lnTo>
                  <a:pt x="12502" y="48220"/>
                </a:lnTo>
                <a:lnTo>
                  <a:pt x="75010" y="10716"/>
                </a:lnTo>
                <a:lnTo>
                  <a:pt x="97120" y="42673"/>
                </a:lnTo>
                <a:lnTo>
                  <a:pt x="97823" y="42252"/>
                </a:lnTo>
                <a:lnTo>
                  <a:pt x="104847" y="52405"/>
                </a:lnTo>
                <a:lnTo>
                  <a:pt x="106803" y="51232"/>
                </a:lnTo>
                <a:lnTo>
                  <a:pt x="113827" y="61385"/>
                </a:lnTo>
                <a:lnTo>
                  <a:pt x="115783" y="60212"/>
                </a:lnTo>
                <a:lnTo>
                  <a:pt x="122808" y="70366"/>
                </a:lnTo>
                <a:lnTo>
                  <a:pt x="124764" y="69193"/>
                </a:lnTo>
                <a:lnTo>
                  <a:pt x="131788" y="79346"/>
                </a:lnTo>
                <a:lnTo>
                  <a:pt x="133744" y="78173"/>
                </a:lnTo>
                <a:lnTo>
                  <a:pt x="140768" y="88326"/>
                </a:lnTo>
                <a:lnTo>
                  <a:pt x="142724" y="87153"/>
                </a:lnTo>
                <a:lnTo>
                  <a:pt x="149748" y="97306"/>
                </a:lnTo>
                <a:lnTo>
                  <a:pt x="151704" y="96133"/>
                </a:lnTo>
                <a:lnTo>
                  <a:pt x="158729" y="106287"/>
                </a:lnTo>
                <a:lnTo>
                  <a:pt x="160685" y="105114"/>
                </a:lnTo>
                <a:lnTo>
                  <a:pt x="160735" y="105186"/>
                </a:lnTo>
                <a:lnTo>
                  <a:pt x="160735" y="64889"/>
                </a:lnTo>
                <a:lnTo>
                  <a:pt x="216396" y="64889"/>
                </a:lnTo>
                <a:cubicBezTo>
                  <a:pt x="222746" y="44847"/>
                  <a:pt x="228600" y="23217"/>
                  <a:pt x="2339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  <a:alpha val="52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2700000" scaled="0"/>
          </a:gradFill>
          <a:ln>
            <a:noFill/>
          </a:ln>
          <a:effectLst/>
        </p:spPr>
        <p:txBody>
          <a:bodyPr/>
          <a:lstStyle/>
          <a:p>
            <a:pPr>
              <a:defRPr/>
            </a:pPr>
            <a:endParaRPr lang="zh-CN" altLang="en-US" sz="4000" b="1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>
            <p:custDataLst>
              <p:tags r:id="rId15"/>
            </p:custDataLst>
          </p:nvPr>
        </p:nvSpPr>
        <p:spPr>
          <a:xfrm>
            <a:off x="3730625" y="2686051"/>
            <a:ext cx="590550" cy="587375"/>
          </a:xfrm>
          <a:custGeom>
            <a:avLst/>
            <a:gdLst/>
            <a:ahLst/>
            <a:cxnLst/>
            <a:rect l="l" t="t" r="r" b="b"/>
            <a:pathLst>
              <a:path w="591741" h="586680">
                <a:moveTo>
                  <a:pt x="232172" y="300633"/>
                </a:moveTo>
                <a:lnTo>
                  <a:pt x="232172" y="336352"/>
                </a:lnTo>
                <a:lnTo>
                  <a:pt x="298847" y="336352"/>
                </a:lnTo>
                <a:lnTo>
                  <a:pt x="298847" y="300633"/>
                </a:lnTo>
                <a:close/>
                <a:moveTo>
                  <a:pt x="232172" y="213717"/>
                </a:moveTo>
                <a:lnTo>
                  <a:pt x="232172" y="249436"/>
                </a:lnTo>
                <a:lnTo>
                  <a:pt x="298847" y="249436"/>
                </a:lnTo>
                <a:lnTo>
                  <a:pt x="298847" y="213717"/>
                </a:lnTo>
                <a:close/>
                <a:moveTo>
                  <a:pt x="232172" y="126802"/>
                </a:moveTo>
                <a:lnTo>
                  <a:pt x="232172" y="162520"/>
                </a:lnTo>
                <a:lnTo>
                  <a:pt x="298847" y="162520"/>
                </a:lnTo>
                <a:lnTo>
                  <a:pt x="298847" y="126802"/>
                </a:lnTo>
                <a:close/>
                <a:moveTo>
                  <a:pt x="75010" y="10716"/>
                </a:moveTo>
                <a:cubicBezTo>
                  <a:pt x="101600" y="46037"/>
                  <a:pt x="125214" y="80169"/>
                  <a:pt x="145852" y="113109"/>
                </a:cubicBezTo>
                <a:cubicBezTo>
                  <a:pt x="124024" y="126206"/>
                  <a:pt x="101402" y="140097"/>
                  <a:pt x="77986" y="154781"/>
                </a:cubicBezTo>
                <a:cubicBezTo>
                  <a:pt x="57349" y="116284"/>
                  <a:pt x="35520" y="80764"/>
                  <a:pt x="12502" y="48220"/>
                </a:cubicBezTo>
                <a:close/>
                <a:moveTo>
                  <a:pt x="478036" y="10120"/>
                </a:moveTo>
                <a:lnTo>
                  <a:pt x="551260" y="10120"/>
                </a:lnTo>
                <a:lnTo>
                  <a:pt x="551260" y="116681"/>
                </a:lnTo>
                <a:lnTo>
                  <a:pt x="591741" y="116681"/>
                </a:lnTo>
                <a:lnTo>
                  <a:pt x="591741" y="193477"/>
                </a:lnTo>
                <a:lnTo>
                  <a:pt x="551260" y="193477"/>
                </a:lnTo>
                <a:lnTo>
                  <a:pt x="551260" y="490538"/>
                </a:lnTo>
                <a:cubicBezTo>
                  <a:pt x="551260" y="520105"/>
                  <a:pt x="545604" y="542578"/>
                  <a:pt x="534293" y="557957"/>
                </a:cubicBezTo>
                <a:cubicBezTo>
                  <a:pt x="522982" y="573336"/>
                  <a:pt x="507008" y="581670"/>
                  <a:pt x="486370" y="582960"/>
                </a:cubicBezTo>
                <a:cubicBezTo>
                  <a:pt x="465733" y="584250"/>
                  <a:pt x="439539" y="584994"/>
                  <a:pt x="407789" y="585192"/>
                </a:cubicBezTo>
                <a:cubicBezTo>
                  <a:pt x="404614" y="558602"/>
                  <a:pt x="399653" y="533003"/>
                  <a:pt x="392906" y="508397"/>
                </a:cubicBezTo>
                <a:cubicBezTo>
                  <a:pt x="410766" y="509588"/>
                  <a:pt x="429022" y="510183"/>
                  <a:pt x="447675" y="510183"/>
                </a:cubicBezTo>
                <a:cubicBezTo>
                  <a:pt x="467916" y="510183"/>
                  <a:pt x="478036" y="499269"/>
                  <a:pt x="478036" y="477441"/>
                </a:cubicBezTo>
                <a:lnTo>
                  <a:pt x="478036" y="193477"/>
                </a:lnTo>
                <a:lnTo>
                  <a:pt x="383977" y="193477"/>
                </a:lnTo>
                <a:lnTo>
                  <a:pt x="383977" y="116681"/>
                </a:lnTo>
                <a:lnTo>
                  <a:pt x="478036" y="116681"/>
                </a:lnTo>
                <a:close/>
                <a:moveTo>
                  <a:pt x="233958" y="0"/>
                </a:moveTo>
                <a:lnTo>
                  <a:pt x="320874" y="8930"/>
                </a:lnTo>
                <a:cubicBezTo>
                  <a:pt x="312539" y="27384"/>
                  <a:pt x="303808" y="46037"/>
                  <a:pt x="294680" y="64889"/>
                </a:cubicBezTo>
                <a:lnTo>
                  <a:pt x="370285" y="64889"/>
                </a:lnTo>
                <a:lnTo>
                  <a:pt x="370285" y="255091"/>
                </a:lnTo>
                <a:lnTo>
                  <a:pt x="426839" y="234553"/>
                </a:lnTo>
                <a:cubicBezTo>
                  <a:pt x="448667" y="288925"/>
                  <a:pt x="464939" y="336153"/>
                  <a:pt x="475655" y="376237"/>
                </a:cubicBezTo>
                <a:lnTo>
                  <a:pt x="410170" y="398859"/>
                </a:lnTo>
                <a:cubicBezTo>
                  <a:pt x="398463" y="357386"/>
                  <a:pt x="385167" y="314127"/>
                  <a:pt x="370285" y="269081"/>
                </a:cubicBezTo>
                <a:lnTo>
                  <a:pt x="370285" y="504825"/>
                </a:lnTo>
                <a:cubicBezTo>
                  <a:pt x="370285" y="531614"/>
                  <a:pt x="364976" y="551755"/>
                  <a:pt x="354360" y="565249"/>
                </a:cubicBezTo>
                <a:cubicBezTo>
                  <a:pt x="343743" y="578743"/>
                  <a:pt x="328811" y="585688"/>
                  <a:pt x="309563" y="586085"/>
                </a:cubicBezTo>
                <a:cubicBezTo>
                  <a:pt x="290314" y="586482"/>
                  <a:pt x="266105" y="586680"/>
                  <a:pt x="236935" y="586680"/>
                </a:cubicBezTo>
                <a:cubicBezTo>
                  <a:pt x="233363" y="563066"/>
                  <a:pt x="228799" y="539353"/>
                  <a:pt x="223242" y="515541"/>
                </a:cubicBezTo>
                <a:cubicBezTo>
                  <a:pt x="245070" y="518319"/>
                  <a:pt x="262136" y="519708"/>
                  <a:pt x="274439" y="519708"/>
                </a:cubicBezTo>
                <a:cubicBezTo>
                  <a:pt x="290711" y="519708"/>
                  <a:pt x="298847" y="510778"/>
                  <a:pt x="298847" y="492919"/>
                </a:cubicBezTo>
                <a:lnTo>
                  <a:pt x="298847" y="439936"/>
                </a:lnTo>
                <a:cubicBezTo>
                  <a:pt x="257969" y="484188"/>
                  <a:pt x="214511" y="520303"/>
                  <a:pt x="168474" y="548283"/>
                </a:cubicBezTo>
                <a:cubicBezTo>
                  <a:pt x="162322" y="539155"/>
                  <a:pt x="155178" y="529729"/>
                  <a:pt x="147042" y="520005"/>
                </a:cubicBezTo>
                <a:cubicBezTo>
                  <a:pt x="113308" y="543421"/>
                  <a:pt x="85527" y="564952"/>
                  <a:pt x="63699" y="584597"/>
                </a:cubicBezTo>
                <a:lnTo>
                  <a:pt x="20836" y="532805"/>
                </a:lnTo>
                <a:cubicBezTo>
                  <a:pt x="33536" y="518914"/>
                  <a:pt x="39886" y="502245"/>
                  <a:pt x="39886" y="482798"/>
                </a:cubicBezTo>
                <a:lnTo>
                  <a:pt x="39886" y="258961"/>
                </a:lnTo>
                <a:lnTo>
                  <a:pt x="0" y="258961"/>
                </a:lnTo>
                <a:lnTo>
                  <a:pt x="0" y="181570"/>
                </a:lnTo>
                <a:lnTo>
                  <a:pt x="111919" y="181570"/>
                </a:lnTo>
                <a:lnTo>
                  <a:pt x="111919" y="451842"/>
                </a:lnTo>
                <a:cubicBezTo>
                  <a:pt x="117872" y="447477"/>
                  <a:pt x="134144" y="436959"/>
                  <a:pt x="160735" y="420291"/>
                </a:cubicBezTo>
                <a:cubicBezTo>
                  <a:pt x="161925" y="436563"/>
                  <a:pt x="163314" y="451842"/>
                  <a:pt x="164902" y="466130"/>
                </a:cubicBezTo>
                <a:cubicBezTo>
                  <a:pt x="197247" y="446881"/>
                  <a:pt x="228104" y="424259"/>
                  <a:pt x="257473" y="398264"/>
                </a:cubicBezTo>
                <a:lnTo>
                  <a:pt x="133945" y="398264"/>
                </a:lnTo>
                <a:lnTo>
                  <a:pt x="133945" y="336352"/>
                </a:lnTo>
                <a:lnTo>
                  <a:pt x="160735" y="336352"/>
                </a:lnTo>
                <a:lnTo>
                  <a:pt x="160735" y="64889"/>
                </a:lnTo>
                <a:lnTo>
                  <a:pt x="216396" y="64889"/>
                </a:lnTo>
                <a:cubicBezTo>
                  <a:pt x="222746" y="44847"/>
                  <a:pt x="228600" y="23217"/>
                  <a:pt x="23395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/>
          <a:lstStyle/>
          <a:p>
            <a:pPr>
              <a:defRPr/>
            </a:pPr>
            <a:endParaRPr lang="zh-CN" altLang="en-US" sz="48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18" name="任意多边形 17"/>
          <p:cNvSpPr/>
          <p:nvPr>
            <p:custDataLst>
              <p:tags r:id="rId16"/>
            </p:custDataLst>
          </p:nvPr>
        </p:nvSpPr>
        <p:spPr>
          <a:xfrm>
            <a:off x="3343275" y="2276475"/>
            <a:ext cx="1377950" cy="1377950"/>
          </a:xfrm>
          <a:custGeom>
            <a:avLst/>
            <a:gdLst>
              <a:gd name="connsiteX0" fmla="*/ 766921 w 1533844"/>
              <a:gd name="connsiteY0" fmla="*/ 180973 h 1533842"/>
              <a:gd name="connsiteX1" fmla="*/ 180974 w 1533844"/>
              <a:gd name="connsiteY1" fmla="*/ 766920 h 1533842"/>
              <a:gd name="connsiteX2" fmla="*/ 766921 w 1533844"/>
              <a:gd name="connsiteY2" fmla="*/ 1352867 h 1533842"/>
              <a:gd name="connsiteX3" fmla="*/ 1352868 w 1533844"/>
              <a:gd name="connsiteY3" fmla="*/ 766920 h 1533842"/>
              <a:gd name="connsiteX4" fmla="*/ 766921 w 1533844"/>
              <a:gd name="connsiteY4" fmla="*/ 180973 h 1533842"/>
              <a:gd name="connsiteX5" fmla="*/ 766922 w 1533844"/>
              <a:gd name="connsiteY5" fmla="*/ 0 h 1533842"/>
              <a:gd name="connsiteX6" fmla="*/ 1533844 w 1533844"/>
              <a:gd name="connsiteY6" fmla="*/ 766921 h 1533842"/>
              <a:gd name="connsiteX7" fmla="*/ 766922 w 1533844"/>
              <a:gd name="connsiteY7" fmla="*/ 1533842 h 1533842"/>
              <a:gd name="connsiteX8" fmla="*/ 0 w 1533844"/>
              <a:gd name="connsiteY8" fmla="*/ 766921 h 1533842"/>
              <a:gd name="connsiteX9" fmla="*/ 766922 w 1533844"/>
              <a:gd name="connsiteY9" fmla="*/ 0 h 153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33844" h="1533842">
                <a:moveTo>
                  <a:pt x="766921" y="180973"/>
                </a:moveTo>
                <a:cubicBezTo>
                  <a:pt x="443311" y="180973"/>
                  <a:pt x="180974" y="443310"/>
                  <a:pt x="180974" y="766920"/>
                </a:cubicBezTo>
                <a:cubicBezTo>
                  <a:pt x="180974" y="1090530"/>
                  <a:pt x="443311" y="1352867"/>
                  <a:pt x="766921" y="1352867"/>
                </a:cubicBezTo>
                <a:cubicBezTo>
                  <a:pt x="1090531" y="1352867"/>
                  <a:pt x="1352868" y="1090530"/>
                  <a:pt x="1352868" y="766920"/>
                </a:cubicBezTo>
                <a:cubicBezTo>
                  <a:pt x="1352868" y="443310"/>
                  <a:pt x="1090531" y="180973"/>
                  <a:pt x="766921" y="180973"/>
                </a:cubicBezTo>
                <a:close/>
                <a:moveTo>
                  <a:pt x="766922" y="0"/>
                </a:moveTo>
                <a:cubicBezTo>
                  <a:pt x="1190481" y="0"/>
                  <a:pt x="1533844" y="343362"/>
                  <a:pt x="1533844" y="766921"/>
                </a:cubicBezTo>
                <a:cubicBezTo>
                  <a:pt x="1533844" y="1190480"/>
                  <a:pt x="1190481" y="1533842"/>
                  <a:pt x="766922" y="1533842"/>
                </a:cubicBezTo>
                <a:cubicBezTo>
                  <a:pt x="343363" y="1533842"/>
                  <a:pt x="0" y="1190480"/>
                  <a:pt x="0" y="766921"/>
                </a:cubicBezTo>
                <a:cubicBezTo>
                  <a:pt x="0" y="343362"/>
                  <a:pt x="343363" y="0"/>
                  <a:pt x="7669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9" name="椭圆 18"/>
          <p:cNvSpPr/>
          <p:nvPr>
            <p:custDataLst>
              <p:tags r:id="rId17"/>
            </p:custDataLst>
          </p:nvPr>
        </p:nvSpPr>
        <p:spPr>
          <a:xfrm>
            <a:off x="3424239" y="2360614"/>
            <a:ext cx="1216025" cy="1214437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  <p:custDataLst>
      <p:tags r:id="rId18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1710" y="190728"/>
            <a:ext cx="9082800" cy="93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685800">
              <a:spcBef>
                <a:spcPct val="0"/>
              </a:spcBef>
              <a:buNone/>
              <a:defRPr sz="36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使用案例圖</a:t>
            </a:r>
            <a:endParaRPr lang="zh-CN" altLang="en-US" dirty="0"/>
          </a:p>
        </p:txBody>
      </p:sp>
      <p:sp>
        <p:nvSpPr>
          <p:cNvPr id="2" name="圆角矩形 1"/>
          <p:cNvSpPr/>
          <p:nvPr/>
        </p:nvSpPr>
        <p:spPr>
          <a:xfrm>
            <a:off x="4023995" y="359410"/>
            <a:ext cx="3133725" cy="628142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4541520" y="1872615"/>
            <a:ext cx="2203450" cy="65087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None/>
            </a:pPr>
            <a:r>
              <a:rPr lang="zh-CN" altLang="en-US">
                <a:sym typeface="+mn-ea"/>
              </a:rPr>
              <a:t>用戶登入、登出平臺作業</a:t>
            </a:r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4488815" y="2973070"/>
            <a:ext cx="2203450" cy="65087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遊戲使用作業</a:t>
            </a:r>
            <a:endParaRPr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4414520" y="4949190"/>
            <a:ext cx="2203450" cy="65087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遊戲上鏈作業</a:t>
            </a:r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4414520" y="3950335"/>
            <a:ext cx="2203450" cy="65087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Coin</a:t>
            </a:r>
            <a:r>
              <a:rPr lang="zh-CN" altLang="en-US" dirty="0"/>
              <a:t>交易作業</a:t>
            </a:r>
            <a:endParaRPr lang="zh-CN" altLang="en-US" dirty="0"/>
          </a:p>
        </p:txBody>
      </p:sp>
      <p:cxnSp>
        <p:nvCxnSpPr>
          <p:cNvPr id="25" name="直接箭头连接符 24"/>
          <p:cNvCxnSpPr>
            <a:endCxn id="4" idx="2"/>
          </p:cNvCxnSpPr>
          <p:nvPr/>
        </p:nvCxnSpPr>
        <p:spPr>
          <a:xfrm flipV="1">
            <a:off x="2637790" y="2198370"/>
            <a:ext cx="1903730" cy="231775"/>
          </a:xfrm>
          <a:prstGeom prst="straightConnector1">
            <a:avLst/>
          </a:prstGeom>
          <a:ln w="28575" cmpd="sng">
            <a:solidFill>
              <a:schemeClr val="accent4"/>
            </a:solidFill>
            <a:prstDash val="soli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endCxn id="5" idx="2"/>
          </p:cNvCxnSpPr>
          <p:nvPr/>
        </p:nvCxnSpPr>
        <p:spPr>
          <a:xfrm>
            <a:off x="2647950" y="2430145"/>
            <a:ext cx="1840865" cy="868680"/>
          </a:xfrm>
          <a:prstGeom prst="straightConnector1">
            <a:avLst/>
          </a:prstGeom>
          <a:ln w="28575" cmpd="sng">
            <a:solidFill>
              <a:schemeClr val="accent4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endCxn id="18" idx="2"/>
          </p:cNvCxnSpPr>
          <p:nvPr/>
        </p:nvCxnSpPr>
        <p:spPr>
          <a:xfrm flipV="1">
            <a:off x="2637790" y="847725"/>
            <a:ext cx="1831975" cy="1592580"/>
          </a:xfrm>
          <a:prstGeom prst="straightConnector1">
            <a:avLst/>
          </a:prstGeom>
          <a:ln w="28575" cmpd="sng">
            <a:solidFill>
              <a:schemeClr val="accent4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 flipV="1">
            <a:off x="2912745" y="4269105"/>
            <a:ext cx="1415415" cy="549910"/>
          </a:xfrm>
          <a:prstGeom prst="straightConnector1">
            <a:avLst/>
          </a:prstGeom>
          <a:ln w="28575" cmpd="sng">
            <a:solidFill>
              <a:schemeClr val="accent6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>
            <a:off x="2901315" y="4852035"/>
            <a:ext cx="1640205" cy="434340"/>
          </a:xfrm>
          <a:prstGeom prst="straightConnector1">
            <a:avLst/>
          </a:prstGeom>
          <a:ln w="28575" cmpd="sng">
            <a:solidFill>
              <a:schemeClr val="accent6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4" idx="6"/>
          </p:cNvCxnSpPr>
          <p:nvPr/>
        </p:nvCxnSpPr>
        <p:spPr>
          <a:xfrm flipV="1">
            <a:off x="6744970" y="2195830"/>
            <a:ext cx="1484630" cy="2540"/>
          </a:xfrm>
          <a:prstGeom prst="straightConnector1">
            <a:avLst/>
          </a:prstGeom>
          <a:ln w="28575" cmpd="sng">
            <a:solidFill>
              <a:srgbClr val="FF0000"/>
            </a:solidFill>
            <a:prstDash val="lg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5" idx="6"/>
          </p:cNvCxnSpPr>
          <p:nvPr/>
        </p:nvCxnSpPr>
        <p:spPr>
          <a:xfrm flipV="1">
            <a:off x="6692265" y="2165350"/>
            <a:ext cx="1576705" cy="1133475"/>
          </a:xfrm>
          <a:prstGeom prst="straightConnector1">
            <a:avLst/>
          </a:prstGeom>
          <a:ln w="28575" cmpd="sng">
            <a:solidFill>
              <a:srgbClr val="FF0000"/>
            </a:solidFill>
            <a:prstDash val="lg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6" idx="6"/>
          </p:cNvCxnSpPr>
          <p:nvPr/>
        </p:nvCxnSpPr>
        <p:spPr>
          <a:xfrm flipV="1">
            <a:off x="6617970" y="5261610"/>
            <a:ext cx="1998345" cy="13335"/>
          </a:xfrm>
          <a:prstGeom prst="straightConnector1">
            <a:avLst/>
          </a:prstGeom>
          <a:ln w="28575" cmpd="sng">
            <a:solidFill>
              <a:srgbClr val="FF0000"/>
            </a:solidFill>
            <a:prstDash val="lg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7" idx="6"/>
            <a:endCxn id="21" idx="1"/>
          </p:cNvCxnSpPr>
          <p:nvPr/>
        </p:nvCxnSpPr>
        <p:spPr>
          <a:xfrm flipV="1">
            <a:off x="6617970" y="3695700"/>
            <a:ext cx="2099945" cy="580390"/>
          </a:xfrm>
          <a:prstGeom prst="straightConnector1">
            <a:avLst/>
          </a:prstGeom>
          <a:ln w="28575" cmpd="sng">
            <a:solidFill>
              <a:srgbClr val="FF0000"/>
            </a:solidFill>
            <a:prstDash val="lg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1480185" y="3082925"/>
            <a:ext cx="1187450" cy="3708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遊戲玩家</a:t>
            </a:r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1402715" y="5399405"/>
            <a:ext cx="1343660" cy="3708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遊戲提供商</a:t>
            </a:r>
            <a:endParaRPr lang="zh-CN" altLang="en-US"/>
          </a:p>
        </p:txBody>
      </p:sp>
      <p:pic>
        <p:nvPicPr>
          <p:cNvPr id="3" name="图片 2" descr="C:\Users\15766265724\Desktop\物件导向\未df题-1.png未df题-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02473" y="1694180"/>
            <a:ext cx="548005" cy="1308100"/>
          </a:xfrm>
          <a:prstGeom prst="rect">
            <a:avLst/>
          </a:prstGeom>
        </p:spPr>
      </p:pic>
      <p:pic>
        <p:nvPicPr>
          <p:cNvPr id="9" name="图片 8" descr="C:\Users\15766265724\Desktop\物件导向\未df题-1.png未df题-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02473" y="3856355"/>
            <a:ext cx="548005" cy="1308100"/>
          </a:xfrm>
          <a:prstGeom prst="rect">
            <a:avLst/>
          </a:prstGeom>
        </p:spPr>
      </p:pic>
      <p:pic>
        <p:nvPicPr>
          <p:cNvPr id="12" name="图片 11" descr="C:\Users\15766265724\Desktop\物件导向\未df题-1.png未df题-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717280" y="1379220"/>
            <a:ext cx="548005" cy="819150"/>
          </a:xfrm>
          <a:prstGeom prst="rect">
            <a:avLst/>
          </a:prstGeom>
        </p:spPr>
      </p:pic>
      <p:pic>
        <p:nvPicPr>
          <p:cNvPr id="13" name="图片 12" descr="C:\Users\15766265724\Desktop\物件导向\未df题-1.png未df题-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617585" y="4654550"/>
            <a:ext cx="548005" cy="82931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8517890" y="2322830"/>
            <a:ext cx="946785" cy="3708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/>
              <a:t>合約</a:t>
            </a: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8319770" y="5553710"/>
            <a:ext cx="1720215" cy="3708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 smtClean="0">
                <a:latin typeface="翩翩体-繁" panose="03000300000000000000" charset="-122"/>
                <a:ea typeface="翩翩体-繁" panose="03000300000000000000" charset="-122"/>
                <a:sym typeface="+mn-ea"/>
              </a:rPr>
              <a:t>品質管控人員</a:t>
            </a:r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469765" y="521970"/>
            <a:ext cx="2203450" cy="65087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>
                <a:sym typeface="+mn-ea"/>
              </a:rPr>
              <a:t>會員註冊、修改個資作業</a:t>
            </a:r>
            <a:endParaRPr lang="zh-CN" altLang="en-US"/>
          </a:p>
        </p:txBody>
      </p:sp>
      <p:cxnSp>
        <p:nvCxnSpPr>
          <p:cNvPr id="19" name="直接箭头连接符 18"/>
          <p:cNvCxnSpPr>
            <a:endCxn id="7" idx="2"/>
          </p:cNvCxnSpPr>
          <p:nvPr/>
        </p:nvCxnSpPr>
        <p:spPr>
          <a:xfrm>
            <a:off x="2658110" y="2419985"/>
            <a:ext cx="1756410" cy="1856105"/>
          </a:xfrm>
          <a:prstGeom prst="straightConnector1">
            <a:avLst/>
          </a:prstGeom>
          <a:ln w="28575" cmpd="sng">
            <a:solidFill>
              <a:schemeClr val="accent4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endCxn id="21" idx="1"/>
          </p:cNvCxnSpPr>
          <p:nvPr/>
        </p:nvCxnSpPr>
        <p:spPr>
          <a:xfrm>
            <a:off x="6797675" y="2238375"/>
            <a:ext cx="1920240" cy="1457325"/>
          </a:xfrm>
          <a:prstGeom prst="straightConnector1">
            <a:avLst/>
          </a:prstGeom>
          <a:ln w="28575" cmpd="sng">
            <a:solidFill>
              <a:srgbClr val="FF0000"/>
            </a:solidFill>
            <a:prstDash val="lg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图片 20" descr="C:\Users\15766265724\Desktop\物件导向\未df题-1.png未df题-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717915" y="3298825"/>
            <a:ext cx="548005" cy="793115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8321040" y="4091940"/>
            <a:ext cx="1343660" cy="3708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帳本</a:t>
            </a:r>
            <a:endParaRPr lang="zh-CN" altLang="en-US"/>
          </a:p>
        </p:txBody>
      </p:sp>
      <p:cxnSp>
        <p:nvCxnSpPr>
          <p:cNvPr id="23" name="直接箭头连接符 22"/>
          <p:cNvCxnSpPr/>
          <p:nvPr/>
        </p:nvCxnSpPr>
        <p:spPr>
          <a:xfrm>
            <a:off x="6797675" y="1069975"/>
            <a:ext cx="1431925" cy="1111250"/>
          </a:xfrm>
          <a:prstGeom prst="straightConnector1">
            <a:avLst/>
          </a:prstGeom>
          <a:ln w="28575" cmpd="sng">
            <a:solidFill>
              <a:srgbClr val="FF0000"/>
            </a:solidFill>
            <a:prstDash val="lg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endCxn id="21" idx="1"/>
          </p:cNvCxnSpPr>
          <p:nvPr/>
        </p:nvCxnSpPr>
        <p:spPr>
          <a:xfrm>
            <a:off x="6660515" y="912495"/>
            <a:ext cx="2057400" cy="2783205"/>
          </a:xfrm>
          <a:prstGeom prst="straightConnector1">
            <a:avLst/>
          </a:prstGeom>
          <a:ln w="28575" cmpd="sng">
            <a:solidFill>
              <a:srgbClr val="FF0000"/>
            </a:solidFill>
            <a:prstDash val="lg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stCxn id="7" idx="6"/>
          </p:cNvCxnSpPr>
          <p:nvPr/>
        </p:nvCxnSpPr>
        <p:spPr>
          <a:xfrm flipV="1">
            <a:off x="6617970" y="2225675"/>
            <a:ext cx="1572260" cy="2050415"/>
          </a:xfrm>
          <a:prstGeom prst="straightConnector1">
            <a:avLst/>
          </a:prstGeom>
          <a:ln w="28575" cmpd="sng">
            <a:solidFill>
              <a:srgbClr val="FF0000"/>
            </a:solidFill>
            <a:prstDash val="lg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6" idx="6"/>
          </p:cNvCxnSpPr>
          <p:nvPr/>
        </p:nvCxnSpPr>
        <p:spPr>
          <a:xfrm flipV="1">
            <a:off x="6617970" y="2275840"/>
            <a:ext cx="1572260" cy="2999105"/>
          </a:xfrm>
          <a:prstGeom prst="straightConnector1">
            <a:avLst/>
          </a:prstGeom>
          <a:ln w="28575" cmpd="sng">
            <a:solidFill>
              <a:srgbClr val="FF0000"/>
            </a:solidFill>
            <a:prstDash val="lg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6" idx="6"/>
            <a:endCxn id="21" idx="1"/>
          </p:cNvCxnSpPr>
          <p:nvPr/>
        </p:nvCxnSpPr>
        <p:spPr>
          <a:xfrm flipV="1">
            <a:off x="6617970" y="3695700"/>
            <a:ext cx="2099945" cy="1579245"/>
          </a:xfrm>
          <a:prstGeom prst="straightConnector1">
            <a:avLst/>
          </a:prstGeom>
          <a:ln w="28575" cmpd="sng">
            <a:solidFill>
              <a:srgbClr val="FF0000"/>
            </a:solidFill>
            <a:prstDash val="lg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MH_Others_2"/>
          <p:cNvSpPr txBox="1"/>
          <p:nvPr>
            <p:custDataLst>
              <p:tags r:id="rId1"/>
            </p:custDataLst>
          </p:nvPr>
        </p:nvSpPr>
        <p:spPr>
          <a:xfrm>
            <a:off x="1227246" y="632971"/>
            <a:ext cx="1054501" cy="1188575"/>
          </a:xfrm>
          <a:prstGeom prst="rect">
            <a:avLst/>
          </a:prstGeom>
          <a:noFill/>
        </p:spPr>
        <p:txBody>
          <a:bodyPr vert="eaVert" wrap="square" rtlCol="0" anchor="ctr" anchorCtr="0">
            <a:noAutofit/>
          </a:bodyPr>
          <a:lstStyle/>
          <a:p>
            <a:r>
              <a:rPr lang="en-US" altLang="zh-CN" sz="8800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</a:t>
            </a:r>
            <a:endParaRPr lang="zh-CN" altLang="en-US" sz="4400" dirty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3" name="MH_Others_3"/>
          <p:cNvSpPr txBox="1"/>
          <p:nvPr>
            <p:custDataLst>
              <p:tags r:id="rId2"/>
            </p:custDataLst>
          </p:nvPr>
        </p:nvSpPr>
        <p:spPr>
          <a:xfrm>
            <a:off x="1416834" y="3331097"/>
            <a:ext cx="693893" cy="1498463"/>
          </a:xfrm>
          <a:prstGeom prst="rect">
            <a:avLst/>
          </a:prstGeom>
          <a:noFill/>
        </p:spPr>
        <p:txBody>
          <a:bodyPr vert="horz" wrap="square" rtlCol="0" anchor="ctr" anchorCtr="0">
            <a:normAutofit fontScale="90000"/>
          </a:bodyPr>
          <a:lstStyle/>
          <a:p>
            <a:pPr algn="ctr"/>
            <a:r>
              <a:rPr lang="zh-CN" altLang="en-US" sz="4800" b="1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目</a:t>
            </a:r>
            <a:endParaRPr lang="zh-CN" altLang="en-US" sz="4800" b="1" smtClean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 algn="ctr"/>
            <a:r>
              <a:rPr lang="zh-CN" altLang="en-US" sz="4800" b="1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录</a:t>
            </a:r>
            <a:endParaRPr lang="zh-CN" altLang="en-US" sz="4800" b="1" smtClean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4" name="MH_Others_4"/>
          <p:cNvSpPr/>
          <p:nvPr>
            <p:custDataLst>
              <p:tags r:id="rId3"/>
            </p:custDataLst>
          </p:nvPr>
        </p:nvSpPr>
        <p:spPr>
          <a:xfrm>
            <a:off x="1456005" y="1384476"/>
            <a:ext cx="615553" cy="2062424"/>
          </a:xfrm>
          <a:prstGeom prst="rect">
            <a:avLst/>
          </a:prstGeom>
        </p:spPr>
        <p:txBody>
          <a:bodyPr vert="eaVert" wrap="square">
            <a:noAutofit/>
          </a:bodyPr>
          <a:lstStyle/>
          <a:p>
            <a:r>
              <a:rPr lang="en-US" altLang="zh-CN" sz="2800" spc="500" dirty="0">
                <a:solidFill>
                  <a:schemeClr val="accent1">
                    <a:lumMod val="40000"/>
                    <a:lumOff val="6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ONTENTS</a:t>
            </a:r>
            <a:endParaRPr lang="zh-CN" altLang="en-US" sz="2800" spc="500" dirty="0">
              <a:solidFill>
                <a:schemeClr val="accent1">
                  <a:lumMod val="40000"/>
                  <a:lumOff val="6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MH_Number_1">
            <a:hlinkClick r:id="" action="ppaction://noaction"/>
          </p:cNvPr>
          <p:cNvSpPr/>
          <p:nvPr>
            <p:custDataLst>
              <p:tags r:id="rId4"/>
            </p:custDataLst>
          </p:nvPr>
        </p:nvSpPr>
        <p:spPr>
          <a:xfrm>
            <a:off x="3954145" y="848995"/>
            <a:ext cx="413385" cy="41275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algn="ctr"/>
            <a:r>
              <a:rPr lang="en-US" altLang="zh-CN" b="1">
                <a:solidFill>
                  <a:schemeClr val="accent1"/>
                </a:solidFill>
              </a:rPr>
              <a:t>01</a:t>
            </a:r>
            <a:endParaRPr lang="zh-CN" altLang="en-US" b="1">
              <a:solidFill>
                <a:schemeClr val="accent1"/>
              </a:solidFill>
            </a:endParaRPr>
          </a:p>
        </p:txBody>
      </p:sp>
      <p:sp>
        <p:nvSpPr>
          <p:cNvPr id="14" name="MH_Entry_1">
            <a:hlinkClick r:id="" action="ppaction://noaction"/>
          </p:cNvPr>
          <p:cNvSpPr/>
          <p:nvPr>
            <p:custDataLst>
              <p:tags r:id="rId5"/>
            </p:custDataLst>
          </p:nvPr>
        </p:nvSpPr>
        <p:spPr>
          <a:xfrm>
            <a:off x="4458335" y="848995"/>
            <a:ext cx="4371340" cy="41275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/>
            <a:r>
              <a:rPr lang="zh-CN" altLang="en-US" dirty="0" smtClean="0">
                <a:sym typeface="+mn-ea"/>
              </a:rPr>
              <a:t>第一階段初步類別圖</a:t>
            </a:r>
            <a:endParaRPr lang="zh-CN" altLang="en-US" b="1" dirty="0" smtClean="0">
              <a:solidFill>
                <a:schemeClr val="bg1"/>
              </a:solidFill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15" name="MH_Number_3">
            <a:hlinkClick r:id="" action="ppaction://noaction"/>
          </p:cNvPr>
          <p:cNvSpPr/>
          <p:nvPr>
            <p:custDataLst>
              <p:tags r:id="rId6"/>
            </p:custDataLst>
          </p:nvPr>
        </p:nvSpPr>
        <p:spPr>
          <a:xfrm>
            <a:off x="3954145" y="2386330"/>
            <a:ext cx="413385" cy="41275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algn="ctr"/>
            <a:r>
              <a:rPr lang="en-US" altLang="zh-CN" b="1">
                <a:solidFill>
                  <a:schemeClr val="accent1"/>
                </a:solidFill>
              </a:rPr>
              <a:t>03</a:t>
            </a:r>
            <a:endParaRPr lang="zh-CN" altLang="en-US" b="1">
              <a:solidFill>
                <a:schemeClr val="accent1"/>
              </a:solidFill>
            </a:endParaRPr>
          </a:p>
        </p:txBody>
      </p:sp>
      <p:sp>
        <p:nvSpPr>
          <p:cNvPr id="16" name="MH_Entry_3">
            <a:hlinkClick r:id="" action="ppaction://noaction"/>
          </p:cNvPr>
          <p:cNvSpPr/>
          <p:nvPr>
            <p:custDataLst>
              <p:tags r:id="rId7"/>
            </p:custDataLst>
          </p:nvPr>
        </p:nvSpPr>
        <p:spPr>
          <a:xfrm>
            <a:off x="4458335" y="2386330"/>
            <a:ext cx="4371340" cy="41275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/>
            <a:r>
              <a:rPr lang="zh-CN" altLang="en-US" b="1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  <a:sym typeface="+mn-ea"/>
              </a:rPr>
              <a:t>「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用戶登入、登出平臺作業</a:t>
            </a:r>
            <a:r>
              <a:rPr lang="zh-CN" altLang="en-US" b="1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  <a:sym typeface="+mn-ea"/>
              </a:rPr>
              <a:t>」使用案例</a:t>
            </a:r>
            <a:endParaRPr lang="zh-CN" altLang="en-US" smtClean="0">
              <a:sym typeface="+mn-ea"/>
            </a:endParaRPr>
          </a:p>
        </p:txBody>
      </p:sp>
      <p:sp>
        <p:nvSpPr>
          <p:cNvPr id="17" name="MH_Number_5">
            <a:hlinkClick r:id="" action="ppaction://noaction"/>
          </p:cNvPr>
          <p:cNvSpPr/>
          <p:nvPr>
            <p:custDataLst>
              <p:tags r:id="rId8"/>
            </p:custDataLst>
          </p:nvPr>
        </p:nvSpPr>
        <p:spPr>
          <a:xfrm>
            <a:off x="3954145" y="3716655"/>
            <a:ext cx="413385" cy="41275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algn="ctr"/>
            <a:r>
              <a:rPr lang="en-US" altLang="zh-CN" b="1">
                <a:solidFill>
                  <a:schemeClr val="accent1"/>
                </a:solidFill>
              </a:rPr>
              <a:t>05</a:t>
            </a:r>
            <a:endParaRPr lang="zh-CN" altLang="en-US" b="1">
              <a:solidFill>
                <a:schemeClr val="accent1"/>
              </a:solidFill>
            </a:endParaRPr>
          </a:p>
        </p:txBody>
      </p:sp>
      <p:sp>
        <p:nvSpPr>
          <p:cNvPr id="18" name="MH_Entry_5">
            <a:hlinkClick r:id="" action="ppaction://noaction"/>
          </p:cNvPr>
          <p:cNvSpPr/>
          <p:nvPr>
            <p:custDataLst>
              <p:tags r:id="rId9"/>
            </p:custDataLst>
          </p:nvPr>
        </p:nvSpPr>
        <p:spPr>
          <a:xfrm>
            <a:off x="4458335" y="3716655"/>
            <a:ext cx="4371340" cy="41275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/>
            <a:r>
              <a:rPr lang="en-US" altLang="zh-CN" smtClean="0">
                <a:sym typeface="+mn-ea"/>
              </a:rPr>
              <a:t>Coin</a:t>
            </a:r>
            <a:r>
              <a:rPr lang="zh-CN" altLang="en-US" smtClean="0">
                <a:sym typeface="+mn-ea"/>
              </a:rPr>
              <a:t>交易作業</a:t>
            </a:r>
            <a:endParaRPr lang="zh-CN" altLang="en-US" smtClean="0">
              <a:sym typeface="+mn-ea"/>
            </a:endParaRPr>
          </a:p>
        </p:txBody>
      </p:sp>
      <p:sp>
        <p:nvSpPr>
          <p:cNvPr id="19" name="MH_Number_2">
            <a:hlinkClick r:id="" action="ppaction://noaction"/>
          </p:cNvPr>
          <p:cNvSpPr/>
          <p:nvPr>
            <p:custDataLst>
              <p:tags r:id="rId10"/>
            </p:custDataLst>
          </p:nvPr>
        </p:nvSpPr>
        <p:spPr>
          <a:xfrm>
            <a:off x="5852160" y="1554480"/>
            <a:ext cx="413385" cy="412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algn="ctr"/>
            <a:r>
              <a:rPr lang="en-US" altLang="zh-CN" b="1">
                <a:solidFill>
                  <a:schemeClr val="accent2"/>
                </a:solidFill>
              </a:rPr>
              <a:t>02</a:t>
            </a:r>
            <a:endParaRPr lang="zh-CN" altLang="en-US" b="1">
              <a:solidFill>
                <a:schemeClr val="accent2"/>
              </a:solidFill>
            </a:endParaRPr>
          </a:p>
        </p:txBody>
      </p:sp>
      <p:sp>
        <p:nvSpPr>
          <p:cNvPr id="20" name="MH_Entry_2">
            <a:hlinkClick r:id="" action="ppaction://noaction"/>
          </p:cNvPr>
          <p:cNvSpPr/>
          <p:nvPr>
            <p:custDataLst>
              <p:tags r:id="rId11"/>
            </p:custDataLst>
          </p:nvPr>
        </p:nvSpPr>
        <p:spPr>
          <a:xfrm>
            <a:off x="6355715" y="1554480"/>
            <a:ext cx="4371340" cy="41275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/>
            <a:r>
              <a:rPr lang="zh-CN" altLang="en-US" smtClean="0">
                <a:sym typeface="+mn-ea"/>
              </a:rPr>
              <a:t>會員註冊、修改個資作業</a:t>
            </a:r>
            <a:endParaRPr lang="zh-CN" altLang="en-US" dirty="0" smtClean="0">
              <a:sym typeface="+mn-ea"/>
            </a:endParaRPr>
          </a:p>
        </p:txBody>
      </p:sp>
      <p:sp>
        <p:nvSpPr>
          <p:cNvPr id="27" name="MH_Number_4">
            <a:hlinkClick r:id="" action="ppaction://noaction"/>
          </p:cNvPr>
          <p:cNvSpPr/>
          <p:nvPr>
            <p:custDataLst>
              <p:tags r:id="rId12"/>
            </p:custDataLst>
          </p:nvPr>
        </p:nvSpPr>
        <p:spPr>
          <a:xfrm>
            <a:off x="5942330" y="3034030"/>
            <a:ext cx="413385" cy="412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algn="ctr"/>
            <a:r>
              <a:rPr lang="en-US" altLang="zh-CN" b="1">
                <a:solidFill>
                  <a:schemeClr val="accent2"/>
                </a:solidFill>
              </a:rPr>
              <a:t>04</a:t>
            </a:r>
            <a:endParaRPr lang="zh-CN" altLang="en-US" b="1">
              <a:solidFill>
                <a:schemeClr val="accent2"/>
              </a:solidFill>
            </a:endParaRPr>
          </a:p>
        </p:txBody>
      </p:sp>
      <p:sp>
        <p:nvSpPr>
          <p:cNvPr id="28" name="MH_Entry_4">
            <a:hlinkClick r:id="" action="ppaction://noaction"/>
          </p:cNvPr>
          <p:cNvSpPr/>
          <p:nvPr>
            <p:custDataLst>
              <p:tags r:id="rId13"/>
            </p:custDataLst>
          </p:nvPr>
        </p:nvSpPr>
        <p:spPr>
          <a:xfrm>
            <a:off x="6445885" y="3034030"/>
            <a:ext cx="4371340" cy="41275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/>
            <a:r>
              <a:rPr lang="zh-CN" altLang="en-US" dirty="0">
                <a:sym typeface="+mn-ea"/>
              </a:rPr>
              <a:t>遊戲使用作業</a:t>
            </a:r>
            <a:endParaRPr lang="zh-CN" altLang="en-US" b="1" dirty="0" smtClean="0">
              <a:solidFill>
                <a:schemeClr val="bg1"/>
              </a:solidFill>
              <a:effectLst/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29" name="MH_Number_6">
            <a:hlinkClick r:id="" action="ppaction://noaction"/>
          </p:cNvPr>
          <p:cNvSpPr/>
          <p:nvPr>
            <p:custDataLst>
              <p:tags r:id="rId14"/>
            </p:custDataLst>
          </p:nvPr>
        </p:nvSpPr>
        <p:spPr>
          <a:xfrm>
            <a:off x="5942330" y="4417060"/>
            <a:ext cx="413385" cy="412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algn="ctr"/>
            <a:r>
              <a:rPr lang="en-US" altLang="zh-CN" b="1">
                <a:solidFill>
                  <a:schemeClr val="accent2"/>
                </a:solidFill>
              </a:rPr>
              <a:t>06</a:t>
            </a:r>
            <a:endParaRPr lang="zh-CN" altLang="en-US" b="1">
              <a:solidFill>
                <a:schemeClr val="accent2"/>
              </a:solidFill>
            </a:endParaRPr>
          </a:p>
        </p:txBody>
      </p:sp>
      <p:sp>
        <p:nvSpPr>
          <p:cNvPr id="30" name="MH_Entry_6">
            <a:hlinkClick r:id="" action="ppaction://noaction"/>
          </p:cNvPr>
          <p:cNvSpPr/>
          <p:nvPr>
            <p:custDataLst>
              <p:tags r:id="rId15"/>
            </p:custDataLst>
          </p:nvPr>
        </p:nvSpPr>
        <p:spPr>
          <a:xfrm>
            <a:off x="6445885" y="4417060"/>
            <a:ext cx="4371340" cy="41275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/>
            <a:r>
              <a:rPr lang="en-US" altLang="zh-CN" smtClean="0">
                <a:sym typeface="+mn-ea"/>
              </a:rPr>
              <a:t>Coin</a:t>
            </a:r>
            <a:r>
              <a:rPr lang="zh-CN" altLang="en-US" smtClean="0">
                <a:sym typeface="+mn-ea"/>
              </a:rPr>
              <a:t>交易作業</a:t>
            </a:r>
            <a:endParaRPr lang="zh-CN" altLang="en-US" b="1" dirty="0">
              <a:solidFill>
                <a:schemeClr val="bg1"/>
              </a:solidFill>
              <a:effectLst/>
              <a:latin typeface="+mj-lt"/>
              <a:ea typeface="+mj-ea"/>
              <a:cs typeface="+mj-cs"/>
              <a:sym typeface="+mn-ea"/>
            </a:endParaRPr>
          </a:p>
        </p:txBody>
      </p:sp>
      <p:cxnSp>
        <p:nvCxnSpPr>
          <p:cNvPr id="31" name="MH_Others_1"/>
          <p:cNvCxnSpPr/>
          <p:nvPr>
            <p:custDataLst>
              <p:tags r:id="rId16"/>
            </p:custDataLst>
          </p:nvPr>
        </p:nvCxnSpPr>
        <p:spPr>
          <a:xfrm>
            <a:off x="2811145" y="835025"/>
            <a:ext cx="0" cy="5173980"/>
          </a:xfrm>
          <a:prstGeom prst="line">
            <a:avLst/>
          </a:prstGeom>
          <a:ln w="412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MH_Number_6">
            <a:hlinkClick r:id="" action="ppaction://noaction"/>
          </p:cNvPr>
          <p:cNvSpPr/>
          <p:nvPr>
            <p:custDataLst>
              <p:tags r:id="rId17"/>
            </p:custDataLst>
          </p:nvPr>
        </p:nvSpPr>
        <p:spPr>
          <a:xfrm>
            <a:off x="3863975" y="5095240"/>
            <a:ext cx="413385" cy="412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algn="ctr"/>
            <a:r>
              <a:rPr lang="en-US" altLang="zh-CN" b="1">
                <a:solidFill>
                  <a:schemeClr val="accent2"/>
                </a:solidFill>
              </a:rPr>
              <a:t>07</a:t>
            </a:r>
            <a:endParaRPr lang="zh-CN" altLang="en-US" b="1">
              <a:solidFill>
                <a:schemeClr val="accent2"/>
              </a:solidFill>
            </a:endParaRPr>
          </a:p>
        </p:txBody>
      </p:sp>
      <p:sp>
        <p:nvSpPr>
          <p:cNvPr id="35" name="MH_Entry_6">
            <a:hlinkClick r:id="" action="ppaction://noaction"/>
          </p:cNvPr>
          <p:cNvSpPr/>
          <p:nvPr>
            <p:custDataLst>
              <p:tags r:id="rId18"/>
            </p:custDataLst>
          </p:nvPr>
        </p:nvSpPr>
        <p:spPr>
          <a:xfrm>
            <a:off x="4367530" y="5095240"/>
            <a:ext cx="4371340" cy="41275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/>
            <a:r>
              <a:rPr lang="zh-CN" altLang="en-US" dirty="0">
                <a:sym typeface="+mn-ea"/>
              </a:rPr>
              <a:t>測試計畫</a:t>
            </a:r>
            <a:endParaRPr lang="zh-CN" altLang="en-US" b="1" dirty="0">
              <a:solidFill>
                <a:schemeClr val="bg1"/>
              </a:solidFill>
              <a:effectLst/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36" name="MH_Number_6">
            <a:hlinkClick r:id="" action="ppaction://noaction"/>
          </p:cNvPr>
          <p:cNvSpPr/>
          <p:nvPr>
            <p:custDataLst>
              <p:tags r:id="rId19"/>
            </p:custDataLst>
          </p:nvPr>
        </p:nvSpPr>
        <p:spPr>
          <a:xfrm>
            <a:off x="5852160" y="5727700"/>
            <a:ext cx="413385" cy="412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algn="ctr"/>
            <a:r>
              <a:rPr lang="en-US" altLang="zh-CN" b="1">
                <a:solidFill>
                  <a:schemeClr val="accent2"/>
                </a:solidFill>
              </a:rPr>
              <a:t>08</a:t>
            </a:r>
            <a:endParaRPr lang="zh-CN" altLang="en-US" b="1">
              <a:solidFill>
                <a:schemeClr val="accent2"/>
              </a:solidFill>
            </a:endParaRPr>
          </a:p>
        </p:txBody>
      </p:sp>
      <p:sp>
        <p:nvSpPr>
          <p:cNvPr id="37" name="MH_Entry_6">
            <a:hlinkClick r:id="" action="ppaction://noaction"/>
          </p:cNvPr>
          <p:cNvSpPr/>
          <p:nvPr>
            <p:custDataLst>
              <p:tags r:id="rId20"/>
            </p:custDataLst>
          </p:nvPr>
        </p:nvSpPr>
        <p:spPr>
          <a:xfrm>
            <a:off x="6355715" y="5727700"/>
            <a:ext cx="4371340" cy="41275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p>
            <a:pPr algn="ctr"/>
            <a:r>
              <a:rPr lang="zh-CN" altLang="en-US" dirty="0">
                <a:sym typeface="+mn-ea"/>
              </a:rPr>
              <a:t>遊戲上鏈作業</a:t>
            </a:r>
            <a:endParaRPr lang="zh-CN" altLang="en-US" b="1" dirty="0">
              <a:solidFill>
                <a:schemeClr val="bg1"/>
              </a:solidFill>
              <a:effectLst/>
              <a:latin typeface="+mj-lt"/>
              <a:ea typeface="+mj-ea"/>
              <a:cs typeface="+mj-cs"/>
              <a:sym typeface="+mn-ea"/>
            </a:endParaRPr>
          </a:p>
        </p:txBody>
      </p:sp>
    </p:spTree>
    <p:custDataLst>
      <p:tags r:id="rId2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62573" y="166643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zh-CN" altLang="en-US" dirty="0"/>
              <a:t>第一階段初步類別圖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90" y="1021715"/>
            <a:ext cx="10603230" cy="56083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MH_Others_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760886" y="1657037"/>
            <a:ext cx="845760" cy="2039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+mn-lt"/>
                <a:ea typeface="+mn-ea"/>
              </a:rPr>
              <a:t>案</a:t>
            </a:r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  <a:p>
            <a:pPr eaLnBrk="1" hangingPunct="1"/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  <a:p>
            <a:pPr eaLnBrk="1" hangingPunct="1"/>
            <a:r>
              <a:rPr lang="zh-CN" altLang="en-US" sz="2800" dirty="0">
                <a:solidFill>
                  <a:schemeClr val="accent1"/>
                </a:solidFill>
                <a:latin typeface="+mn-lt"/>
                <a:ea typeface="+mn-ea"/>
              </a:rPr>
              <a:t>例</a:t>
            </a:r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" name="MH_Number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474149" y="3435835"/>
            <a:ext cx="1133132" cy="563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smtClean="0">
                <a:solidFill>
                  <a:schemeClr val="accent1"/>
                </a:solidFill>
                <a:latin typeface="+mn-lt"/>
                <a:ea typeface="+mn-ea"/>
              </a:rPr>
              <a:t>一</a:t>
            </a:r>
            <a:endParaRPr lang="zh-CN" altLang="en-US" sz="3200" smtClean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會員註冊、修改個資作業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794125" y="3782695"/>
            <a:ext cx="1236980" cy="12096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專案描述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活動圖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循序圖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表格 11"/>
          <p:cNvGraphicFramePr/>
          <p:nvPr/>
        </p:nvGraphicFramePr>
        <p:xfrm>
          <a:off x="2077085" y="701040"/>
          <a:ext cx="9930765" cy="545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9907"/>
                <a:gridCol w="3799268"/>
                <a:gridCol w="4101590"/>
              </a:tblGrid>
              <a:tr h="45720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24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使用案例名稱</a:t>
                      </a:r>
                      <a:endParaRPr lang="zh-CN" altLang="en-US" sz="2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會員註冊、修改個資作業</a:t>
                      </a:r>
                      <a:endParaRPr lang="zh-CN" altLang="en-US" sz="2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使用案例描述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使用者註冊「</a:t>
                      </a:r>
                      <a:r>
                        <a:rPr 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We Are Game Family</a:t>
                      </a:r>
                      <a:r>
                        <a:rPr 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」區塊鏈遊戲平臺一般會員</a:t>
                      </a:r>
                      <a:endParaRPr lang="zh-CN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zh-CN" altLang="zh-CN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主要參與者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平臺使用者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利害關係人與目標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indent="0"/>
                      <a:r>
                        <a:rPr 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玩家：進入系統購買遊戲，點數交易與兌換、儲值、提領等</a:t>
                      </a:r>
                      <a:endParaRPr lang="en-US" sz="18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  <a:p>
                      <a:pPr indent="0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帳本：記賬（記錄數據）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前置條件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indent="0"/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即將使用手機App圖示進入系統，且無登入記錄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36023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後置條件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根據智能合約將個人帳號、密碼保管在分佈式帳本</a:t>
                      </a: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中</a:t>
                      </a:r>
                      <a:endParaRPr lang="en-US" sz="2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  <a:tr h="457200">
                <a:tc rowSpan="2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主要成功情節</a:t>
                      </a:r>
                      <a:endParaRPr lang="zh-CN" sz="180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參與者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系統</a:t>
                      </a:r>
                      <a:endParaRPr lang="zh-CN" altLang="en-US" sz="180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</a:tr>
              <a:tr h="1463040">
                <a:tc vMerge="1">
                  <a:tcPr/>
                </a:tc>
                <a:tc>
                  <a:txBody>
                    <a:bodyPr/>
                    <a:lstStyle/>
                    <a:p>
                      <a:pPr indent="0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1.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玩家註冊會員時，按下註冊按鈕。</a:t>
                      </a:r>
                      <a:endParaRPr lang="en-US" altLang="zh-CN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  <a:p>
                      <a:pPr indent="0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2.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輸入資訊並點擊驗證碼發送。</a:t>
                      </a:r>
                      <a:endParaRPr lang="en-US" altLang="zh-CN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  <a:p>
                      <a:pPr indent="0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3.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</a:rPr>
                        <a:t>修改資料，點擊“忘記密碼”，輸入資訊，點擊驗證碼發送。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</a:t>
                      </a:r>
                      <a:r>
                        <a:rPr lang="en-US" altLang="zh-CN" sz="1600" baseline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系統從主頁跳到註冊介面。</a:t>
                      </a:r>
                      <a:endParaRPr lang="en-US" altLang="zh-CN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2.1 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系統發送驗證碼並對玩家進行身份驗證。</a:t>
                      </a:r>
                      <a:endParaRPr lang="en-US" altLang="zh-CN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2.2 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顯示註冊結果，成功將跳到登入介面。</a:t>
                      </a:r>
                      <a:endParaRPr lang="en-US" altLang="zh-CN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3.1 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核驗資訊正確後發送驗證碼到電話或</a:t>
                      </a: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e-mail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。不正確則提示重新輸入。</a:t>
                      </a:r>
                      <a:endParaRPr lang="en-US" altLang="zh-CN" sz="16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3.2 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修改完成後，密碼重置或個資修改，成功後跳登入介面。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例外情節</a:t>
                      </a:r>
                      <a:endParaRPr 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+mn-ea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charset="0"/>
                          <a:sym typeface="+mn-ea"/>
                        </a:rPr>
                        <a:t>個資不屬實，提醒重新註冊</a:t>
                      </a:r>
                      <a:endParaRPr lang="zh-CN" alt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/>
                </a:tc>
                <a:tc hMerge="1">
                  <a:tcPr/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54953" y="159023"/>
            <a:ext cx="10228262" cy="8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zh-CN" altLang="en-US" dirty="0"/>
              <a:t>活動圖</a:t>
            </a:r>
            <a:endParaRPr lang="zh-CN" altLang="en-US" dirty="0"/>
          </a:p>
        </p:txBody>
      </p:sp>
      <p:graphicFrame>
        <p:nvGraphicFramePr>
          <p:cNvPr id="4" name="表格 3"/>
          <p:cNvGraphicFramePr/>
          <p:nvPr/>
        </p:nvGraphicFramePr>
        <p:xfrm>
          <a:off x="2811145" y="158750"/>
          <a:ext cx="6619240" cy="6649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500"/>
                <a:gridCol w="1972310"/>
                <a:gridCol w="1610995"/>
              </a:tblGrid>
              <a:tr h="46926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玩家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合約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dirty="0" smtClean="0">
                          <a:sym typeface="+mn-ea"/>
                        </a:rPr>
                        <a:t>帳本</a:t>
                      </a:r>
                      <a:endParaRPr lang="zh-CN" altLang="en-US" sz="1800" dirty="0">
                        <a:sym typeface="+mn-ea"/>
                      </a:endParaRPr>
                    </a:p>
                  </a:txBody>
                  <a:tcPr/>
                </a:tc>
              </a:tr>
              <a:tr h="617982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圆角矩形 4"/>
          <p:cNvSpPr/>
          <p:nvPr/>
        </p:nvSpPr>
        <p:spPr>
          <a:xfrm>
            <a:off x="3140710" y="967740"/>
            <a:ext cx="1177290" cy="3651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登入介面</a:t>
            </a:r>
            <a:endParaRPr lang="zh-CN" altLang="en-US" dirty="0"/>
          </a:p>
        </p:txBody>
      </p:sp>
      <p:cxnSp>
        <p:nvCxnSpPr>
          <p:cNvPr id="6" name="直接箭头连接符 5"/>
          <p:cNvCxnSpPr>
            <a:stCxn id="7" idx="4"/>
            <a:endCxn id="5" idx="0"/>
          </p:cNvCxnSpPr>
          <p:nvPr/>
        </p:nvCxnSpPr>
        <p:spPr>
          <a:xfrm flipH="1">
            <a:off x="3729355" y="790575"/>
            <a:ext cx="10795" cy="17716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 184"/>
          <p:cNvSpPr/>
          <p:nvPr/>
        </p:nvSpPr>
        <p:spPr>
          <a:xfrm>
            <a:off x="3638550" y="614045"/>
            <a:ext cx="202565" cy="1765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8" name="直接箭头连接符 7"/>
          <p:cNvCxnSpPr>
            <a:stCxn id="9" idx="2"/>
          </p:cNvCxnSpPr>
          <p:nvPr/>
        </p:nvCxnSpPr>
        <p:spPr>
          <a:xfrm>
            <a:off x="5427980" y="2101850"/>
            <a:ext cx="8890" cy="60261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圆角矩形 8"/>
          <p:cNvSpPr/>
          <p:nvPr/>
        </p:nvSpPr>
        <p:spPr>
          <a:xfrm>
            <a:off x="4839335" y="1427480"/>
            <a:ext cx="1177290" cy="6743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檢查資訊正確性</a:t>
            </a:r>
            <a:endParaRPr lang="zh-CN" altLang="en-US" dirty="0"/>
          </a:p>
        </p:txBody>
      </p:sp>
      <p:sp>
        <p:nvSpPr>
          <p:cNvPr id="10" name="菱形 9"/>
          <p:cNvSpPr/>
          <p:nvPr/>
        </p:nvSpPr>
        <p:spPr>
          <a:xfrm>
            <a:off x="3526155" y="1661160"/>
            <a:ext cx="406400" cy="20193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>
            <a:stCxn id="5" idx="2"/>
            <a:endCxn id="10" idx="0"/>
          </p:cNvCxnSpPr>
          <p:nvPr/>
        </p:nvCxnSpPr>
        <p:spPr>
          <a:xfrm>
            <a:off x="3729355" y="1332865"/>
            <a:ext cx="0" cy="32829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10" idx="2"/>
            <a:endCxn id="2" idx="0"/>
          </p:cNvCxnSpPr>
          <p:nvPr/>
        </p:nvCxnSpPr>
        <p:spPr>
          <a:xfrm>
            <a:off x="3729355" y="1863090"/>
            <a:ext cx="0" cy="25025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3942080" y="1427480"/>
            <a:ext cx="726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註冊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729355" y="2306955"/>
            <a:ext cx="7626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修改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836160" y="3545205"/>
            <a:ext cx="1177290" cy="4597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重新輸入</a:t>
            </a:r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>
            <a:off x="4103370" y="1757680"/>
            <a:ext cx="735965" cy="889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6"/>
          <p:cNvSpPr/>
          <p:nvPr/>
        </p:nvSpPr>
        <p:spPr>
          <a:xfrm>
            <a:off x="6641465" y="2456815"/>
            <a:ext cx="1190625" cy="6394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記録用戶數據</a:t>
            </a:r>
            <a:endParaRPr lang="zh-CN" altLang="en-US" dirty="0"/>
          </a:p>
        </p:txBody>
      </p:sp>
      <p:sp>
        <p:nvSpPr>
          <p:cNvPr id="2" name="圆角矩形 1"/>
          <p:cNvSpPr/>
          <p:nvPr/>
        </p:nvSpPr>
        <p:spPr>
          <a:xfrm>
            <a:off x="3182620" y="4365625"/>
            <a:ext cx="1093470" cy="5670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 smtClean="0"/>
              <a:t>輸入修改數據</a:t>
            </a:r>
            <a:endParaRPr lang="zh-CN" altLang="en-US" dirty="0"/>
          </a:p>
        </p:txBody>
      </p:sp>
      <p:sp>
        <p:nvSpPr>
          <p:cNvPr id="19" name="菱形 18"/>
          <p:cNvSpPr/>
          <p:nvPr/>
        </p:nvSpPr>
        <p:spPr>
          <a:xfrm>
            <a:off x="5229225" y="2675255"/>
            <a:ext cx="406400" cy="20193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0" name="直接箭头连接符 19"/>
          <p:cNvCxnSpPr>
            <a:stCxn id="19" idx="2"/>
            <a:endCxn id="15" idx="0"/>
          </p:cNvCxnSpPr>
          <p:nvPr/>
        </p:nvCxnSpPr>
        <p:spPr>
          <a:xfrm flipH="1">
            <a:off x="5424805" y="2877185"/>
            <a:ext cx="7620" cy="66802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635625" y="2336165"/>
            <a:ext cx="726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正確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558665" y="2952750"/>
            <a:ext cx="7626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錯誤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23" name="直接箭头连接符 22"/>
          <p:cNvCxnSpPr>
            <a:stCxn id="19" idx="3"/>
            <a:endCxn id="17" idx="1"/>
          </p:cNvCxnSpPr>
          <p:nvPr/>
        </p:nvCxnSpPr>
        <p:spPr>
          <a:xfrm>
            <a:off x="5635625" y="2776220"/>
            <a:ext cx="1005840" cy="63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15" idx="1"/>
            <a:endCxn id="10" idx="1"/>
          </p:cNvCxnSpPr>
          <p:nvPr/>
        </p:nvCxnSpPr>
        <p:spPr>
          <a:xfrm rot="10800000">
            <a:off x="3526155" y="1762125"/>
            <a:ext cx="1310005" cy="2012950"/>
          </a:xfrm>
          <a:prstGeom prst="bentConnector3">
            <a:avLst>
              <a:gd name="adj1" fmla="val 118177"/>
            </a:avLst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28" idx="2"/>
          </p:cNvCxnSpPr>
          <p:nvPr/>
        </p:nvCxnSpPr>
        <p:spPr>
          <a:xfrm>
            <a:off x="5620385" y="4932680"/>
            <a:ext cx="8890" cy="60261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圆角矩形 27"/>
          <p:cNvSpPr/>
          <p:nvPr/>
        </p:nvSpPr>
        <p:spPr>
          <a:xfrm>
            <a:off x="5031740" y="4258310"/>
            <a:ext cx="1177290" cy="6743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/>
              <a:t>檢查資訊正確性</a:t>
            </a:r>
            <a:endParaRPr lang="zh-CN" altLang="en-US" dirty="0"/>
          </a:p>
        </p:txBody>
      </p:sp>
      <p:sp>
        <p:nvSpPr>
          <p:cNvPr id="29" name="圆角矩形 28"/>
          <p:cNvSpPr/>
          <p:nvPr/>
        </p:nvSpPr>
        <p:spPr>
          <a:xfrm>
            <a:off x="4780280" y="6176645"/>
            <a:ext cx="1177290" cy="4597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重新輸入</a:t>
            </a:r>
            <a:endParaRPr lang="zh-CN" altLang="en-US"/>
          </a:p>
        </p:txBody>
      </p:sp>
      <p:cxnSp>
        <p:nvCxnSpPr>
          <p:cNvPr id="30" name="直接箭头连接符 29"/>
          <p:cNvCxnSpPr/>
          <p:nvPr/>
        </p:nvCxnSpPr>
        <p:spPr>
          <a:xfrm>
            <a:off x="4295775" y="4588510"/>
            <a:ext cx="735965" cy="889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圆角矩形 30"/>
          <p:cNvSpPr/>
          <p:nvPr/>
        </p:nvSpPr>
        <p:spPr>
          <a:xfrm>
            <a:off x="6554470" y="5292090"/>
            <a:ext cx="1190625" cy="6394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dirty="0" smtClean="0"/>
              <a:t>記録用戶數據</a:t>
            </a:r>
            <a:endParaRPr lang="zh-CN" altLang="en-US" dirty="0"/>
          </a:p>
        </p:txBody>
      </p:sp>
      <p:sp>
        <p:nvSpPr>
          <p:cNvPr id="32" name="菱形 31"/>
          <p:cNvSpPr/>
          <p:nvPr/>
        </p:nvSpPr>
        <p:spPr>
          <a:xfrm>
            <a:off x="5421630" y="5506085"/>
            <a:ext cx="406400" cy="20193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3" name="直接箭头连接符 32"/>
          <p:cNvCxnSpPr>
            <a:stCxn id="32" idx="3"/>
          </p:cNvCxnSpPr>
          <p:nvPr/>
        </p:nvCxnSpPr>
        <p:spPr>
          <a:xfrm>
            <a:off x="5828030" y="5607050"/>
            <a:ext cx="735965" cy="889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32780" y="4932680"/>
            <a:ext cx="726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正確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655820" y="5549265"/>
            <a:ext cx="7626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[</a:t>
            </a:r>
            <a:r>
              <a:rPr lang="zh-CN" altLang="en-US">
                <a:solidFill>
                  <a:schemeClr val="bg1"/>
                </a:solidFill>
              </a:rPr>
              <a:t>錯誤</a:t>
            </a:r>
            <a:r>
              <a:rPr lang="en-US" altLang="zh-CN">
                <a:solidFill>
                  <a:schemeClr val="bg1"/>
                </a:solidFill>
              </a:rPr>
              <a:t>]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37" name="直接箭头连接符 36"/>
          <p:cNvCxnSpPr/>
          <p:nvPr/>
        </p:nvCxnSpPr>
        <p:spPr>
          <a:xfrm flipH="1">
            <a:off x="5616575" y="5708015"/>
            <a:ext cx="3810" cy="448945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endCxn id="2" idx="1"/>
          </p:cNvCxnSpPr>
          <p:nvPr/>
        </p:nvCxnSpPr>
        <p:spPr>
          <a:xfrm rot="16200000" flipV="1">
            <a:off x="3082925" y="4749165"/>
            <a:ext cx="1797050" cy="1597660"/>
          </a:xfrm>
          <a:prstGeom prst="bentConnector4">
            <a:avLst>
              <a:gd name="adj1" fmla="val 1024"/>
              <a:gd name="adj2" fmla="val 114905"/>
            </a:avLst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 184"/>
          <p:cNvSpPr/>
          <p:nvPr/>
        </p:nvSpPr>
        <p:spPr>
          <a:xfrm>
            <a:off x="7102999" y="3646223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7009506" y="3557280"/>
            <a:ext cx="454223" cy="43574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 184"/>
          <p:cNvSpPr/>
          <p:nvPr/>
        </p:nvSpPr>
        <p:spPr>
          <a:xfrm>
            <a:off x="7102999" y="6379263"/>
            <a:ext cx="268015" cy="257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7009506" y="6290320"/>
            <a:ext cx="454223" cy="43574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3" name="直接箭头连接符 42"/>
          <p:cNvCxnSpPr>
            <a:endCxn id="40" idx="0"/>
          </p:cNvCxnSpPr>
          <p:nvPr/>
        </p:nvCxnSpPr>
        <p:spPr>
          <a:xfrm>
            <a:off x="7232015" y="3096260"/>
            <a:ext cx="5080" cy="46101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>
            <a:off x="7212965" y="5931535"/>
            <a:ext cx="9525" cy="325120"/>
          </a:xfrm>
          <a:prstGeom prst="straightConnector1">
            <a:avLst/>
          </a:prstGeom>
          <a:ln w="28575" cmpd="sng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MH" val="20151012102951"/>
  <p:tag name="MH_LIBRARY" val="CONTENTS"/>
  <p:tag name="MH_TYPE" val="OTHERS"/>
  <p:tag name="ID" val="545841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*b*1"/>
  <p:tag name="KSO_WM_UNIT_TYPE" val="b"/>
  <p:tag name="KSO_WM_UNIT_INDEX" val="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0.xml><?xml version="1.0" encoding="utf-8"?>
<p:tagLst xmlns:p="http://schemas.openxmlformats.org/presentationml/2006/main">
  <p:tag name="MH" val="20151012104639"/>
  <p:tag name="MH_LIBRARY" val="GRAPHIC"/>
  <p:tag name="MH_ORDER" val="TextBox 12"/>
  <p:tag name="KSO_WM_TAG_VERSION" val="1.0"/>
  <p:tag name="KSO_WM_BEAUTIFY_FLAG" val="#wm#"/>
  <p:tag name="KSO_WM_UNIT_TYPE" val="i"/>
  <p:tag name="KSO_WM_UNIT_ID" val="custom160140_27*i*9"/>
  <p:tag name="KSO_WM_TEMPLATE_CATEGORY" val="custom"/>
  <p:tag name="KSO_WM_TEMPLATE_INDEX" val="160140"/>
  <p:tag name="KSO_WM_UNIT_INDEX" val="9"/>
</p:tagLst>
</file>

<file path=ppt/tags/tag101.xml><?xml version="1.0" encoding="utf-8"?>
<p:tagLst xmlns:p="http://schemas.openxmlformats.org/presentationml/2006/main">
  <p:tag name="MH" val="20151012104639"/>
  <p:tag name="MH_LIBRARY" val="GRAPHIC"/>
  <p:tag name="MH_ORDER" val="文本框 13"/>
  <p:tag name="KSO_WM_TAG_VERSION" val="1.0"/>
  <p:tag name="KSO_WM_BEAUTIFY_FLAG" val="#wm#"/>
  <p:tag name="KSO_WM_UNIT_TYPE" val="i"/>
  <p:tag name="KSO_WM_UNIT_ID" val="custom160140_27*i*10"/>
  <p:tag name="KSO_WM_TEMPLATE_CATEGORY" val="custom"/>
  <p:tag name="KSO_WM_TEMPLATE_INDEX" val="160140"/>
  <p:tag name="KSO_WM_UNIT_INDEX" val="10"/>
</p:tagLst>
</file>

<file path=ppt/tags/tag102.xml><?xml version="1.0" encoding="utf-8"?>
<p:tagLst xmlns:p="http://schemas.openxmlformats.org/presentationml/2006/main">
  <p:tag name="MH" val="20151012104639"/>
  <p:tag name="MH_LIBRARY" val="GRAPHIC"/>
  <p:tag name="MH_ORDER" val="Freeform 14"/>
  <p:tag name="KSO_WM_TAG_VERSION" val="1.0"/>
  <p:tag name="KSO_WM_BEAUTIFY_FLAG" val="#wm#"/>
  <p:tag name="KSO_WM_UNIT_TYPE" val="i"/>
  <p:tag name="KSO_WM_UNIT_ID" val="custom160140_27*i*11"/>
  <p:tag name="KSO_WM_TEMPLATE_CATEGORY" val="custom"/>
  <p:tag name="KSO_WM_TEMPLATE_INDEX" val="160140"/>
  <p:tag name="KSO_WM_UNIT_INDEX" val="11"/>
</p:tagLst>
</file>

<file path=ppt/tags/tag103.xml><?xml version="1.0" encoding="utf-8"?>
<p:tagLst xmlns:p="http://schemas.openxmlformats.org/presentationml/2006/main">
  <p:tag name="MH" val="20151012104639"/>
  <p:tag name="MH_LIBRARY" val="GRAPHIC"/>
  <p:tag name="MH_ORDER" val="Oval 15"/>
  <p:tag name="KSO_WM_TAG_VERSION" val="1.0"/>
  <p:tag name="KSO_WM_BEAUTIFY_FLAG" val="#wm#"/>
  <p:tag name="KSO_WM_UNIT_TYPE" val="i"/>
  <p:tag name="KSO_WM_UNIT_ID" val="custom160140_27*i*12"/>
  <p:tag name="KSO_WM_TEMPLATE_CATEGORY" val="custom"/>
  <p:tag name="KSO_WM_TEMPLATE_INDEX" val="160140"/>
  <p:tag name="KSO_WM_UNIT_INDEX" val="12"/>
</p:tagLst>
</file>

<file path=ppt/tags/tag104.xml><?xml version="1.0" encoding="utf-8"?>
<p:tagLst xmlns:p="http://schemas.openxmlformats.org/presentationml/2006/main">
  <p:tag name="MH" val="20151012104639"/>
  <p:tag name="MH_LIBRARY" val="GRAPHIC"/>
  <p:tag name="MH_ORDER" val="Freeform 32"/>
  <p:tag name="KSO_WM_TAG_VERSION" val="1.0"/>
  <p:tag name="KSO_WM_BEAUTIFY_FLAG" val="#wm#"/>
  <p:tag name="KSO_WM_UNIT_TYPE" val="i"/>
  <p:tag name="KSO_WM_UNIT_ID" val="custom160140_27*i*13"/>
  <p:tag name="KSO_WM_TEMPLATE_CATEGORY" val="custom"/>
  <p:tag name="KSO_WM_TEMPLATE_INDEX" val="160140"/>
  <p:tag name="KSO_WM_UNIT_INDEX" val="13"/>
</p:tagLst>
</file>

<file path=ppt/tags/tag105.xml><?xml version="1.0" encoding="utf-8"?>
<p:tagLst xmlns:p="http://schemas.openxmlformats.org/presentationml/2006/main">
  <p:tag name="MH" val="20151012104639"/>
  <p:tag name="MH_LIBRARY" val="GRAPHIC"/>
  <p:tag name="MH_ORDER" val="TextBox 34"/>
  <p:tag name="KSO_WM_TAG_VERSION" val="1.0"/>
  <p:tag name="KSO_WM_BEAUTIFY_FLAG" val="#wm#"/>
  <p:tag name="KSO_WM_UNIT_TYPE" val="i"/>
  <p:tag name="KSO_WM_UNIT_ID" val="custom160140_27*i*14"/>
  <p:tag name="KSO_WM_TEMPLATE_CATEGORY" val="custom"/>
  <p:tag name="KSO_WM_TEMPLATE_INDEX" val="160140"/>
  <p:tag name="KSO_WM_UNIT_INDEX" val="14"/>
</p:tagLst>
</file>

<file path=ppt/tags/tag106.xml><?xml version="1.0" encoding="utf-8"?>
<p:tagLst xmlns:p="http://schemas.openxmlformats.org/presentationml/2006/main">
  <p:tag name="MH" val="20151012104639"/>
  <p:tag name="MH_LIBRARY" val="GRAPHIC"/>
  <p:tag name="MH_ORDER" val="Freeform 33"/>
  <p:tag name="KSO_WM_TAG_VERSION" val="1.0"/>
  <p:tag name="KSO_WM_BEAUTIFY_FLAG" val="#wm#"/>
  <p:tag name="KSO_WM_UNIT_TYPE" val="i"/>
  <p:tag name="KSO_WM_UNIT_ID" val="custom160140_27*i*15"/>
  <p:tag name="KSO_WM_TEMPLATE_CATEGORY" val="custom"/>
  <p:tag name="KSO_WM_TEMPLATE_INDEX" val="160140"/>
  <p:tag name="KSO_WM_UNIT_INDEX" val="15"/>
</p:tagLst>
</file>

<file path=ppt/tags/tag107.xml><?xml version="1.0" encoding="utf-8"?>
<p:tagLst xmlns:p="http://schemas.openxmlformats.org/presentationml/2006/main">
  <p:tag name="MH" val="20151012104639"/>
  <p:tag name="MH_LIBRARY" val="GRAPHIC"/>
  <p:tag name="MH_ORDER" val="Oval 35"/>
  <p:tag name="KSO_WM_TAG_VERSION" val="1.0"/>
  <p:tag name="KSO_WM_BEAUTIFY_FLAG" val="#wm#"/>
  <p:tag name="KSO_WM_UNIT_TYPE" val="i"/>
  <p:tag name="KSO_WM_UNIT_ID" val="custom160140_27*i*16"/>
  <p:tag name="KSO_WM_TEMPLATE_CATEGORY" val="custom"/>
  <p:tag name="KSO_WM_TEMPLATE_INDEX" val="160140"/>
  <p:tag name="KSO_WM_UNIT_INDEX" val="16"/>
</p:tagLst>
</file>

<file path=ppt/tags/tag108.xml><?xml version="1.0" encoding="utf-8"?>
<p:tagLst xmlns:p="http://schemas.openxmlformats.org/presentationml/2006/main">
  <p:tag name="MH" val="20151012104639"/>
  <p:tag name="MH_LIBRARY" val="GRAPHIC"/>
  <p:tag name="KSO_WM_TEMPLATE_CATEGORY" val="custom"/>
  <p:tag name="KSO_WM_TEMPLATE_INDEX" val="160140"/>
  <p:tag name="KSO_WM_TAG_VERSION" val="1.0"/>
  <p:tag name="KSO_WM_SLIDE_ID" val="custom160140_27"/>
  <p:tag name="KSO_WM_SLIDE_INDEX" val="27"/>
  <p:tag name="KSO_WM_SLIDE_ITEM_CNT" val="1"/>
  <p:tag name="KSO_WM_SLIDE_LAYOUT" val="b"/>
  <p:tag name="KSO_WM_SLIDE_LAYOUT_CNT" val="1"/>
  <p:tag name="KSO_WM_SLIDE_TYPE" val="endPage"/>
  <p:tag name="KSO_WM_BEAUTIFY_FLAG" val="#wm#"/>
</p:tagLst>
</file>

<file path=ppt/tags/tag11.xml><?xml version="1.0" encoding="utf-8"?>
<p:tagLst xmlns:p="http://schemas.openxmlformats.org/presentationml/2006/main">
  <p:tag name="KSO_WM_TEMPLATE_THUMBS_INDEX" val="1、9、12、16、21、25、26、27"/>
  <p:tag name="KSO_WM_TEMPLATE_CATEGORY" val="custom"/>
  <p:tag name="KSO_WM_TEMPLATE_INDEX" val="160140"/>
  <p:tag name="KSO_WM_TAG_VERSION" val="1.0"/>
  <p:tag name="KSO_WM_SLIDE_ID" val="custom160140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SLIDE_MODEL_TYPE" val="cover"/>
</p:tagLst>
</file>

<file path=ppt/tags/tag12.xml><?xml version="1.0" encoding="utf-8"?>
<p:tagLst xmlns:p="http://schemas.openxmlformats.org/presentationml/2006/main">
  <p:tag name="KSO_WM_BEAUTIFY_FLAG" val="#wm#"/>
  <p:tag name="KSO_WM_TEMPLATE_CATEGORY" val="custom"/>
  <p:tag name="KSO_WM_TEMPLATE_INDEX" val="160140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TYPE" val="a"/>
  <p:tag name="KSO_WM_UNIT_INDEX" val="1"/>
  <p:tag name="KSO_WM_UNIT_ID" val="custom160140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4.xml><?xml version="1.0" encoding="utf-8"?>
<p:tagLst xmlns:p="http://schemas.openxmlformats.org/presentationml/2006/main">
  <p:tag name="KSO_WM_TEMPLATE_CATEGORY" val="custom"/>
  <p:tag name="KSO_WM_TEMPLATE_INDEX" val="160140"/>
  <p:tag name="KSO_WM_TAG_VERSION" val="1.0"/>
  <p:tag name="KSO_WM_SLIDE_ID" val="custom160140_5"/>
  <p:tag name="KSO_WM_SLIDE_INDEX" val="5"/>
  <p:tag name="KSO_WM_SLIDE_ITEM_CNT" val="3"/>
  <p:tag name="KSO_WM_SLIDE_LAYOUT" val="a_f_d"/>
  <p:tag name="KSO_WM_SLIDE_LAYOUT_CNT" val="1_1_1"/>
  <p:tag name="KSO_WM_SLIDE_TYPE" val="text"/>
  <p:tag name="KSO_WM_BEAUTIFY_FLAG" val="#wm#"/>
  <p:tag name="KSO_WM_SLIDE_POSITION" val="122*104"/>
  <p:tag name="KSO_WM_SLIDE_SIZE" val="715*418"/>
</p:tagLst>
</file>

<file path=ppt/tags/tag15.xml><?xml version="1.0" encoding="utf-8"?>
<p:tagLst xmlns:p="http://schemas.openxmlformats.org/presentationml/2006/main">
  <p:tag name="MH" val="20151012102951"/>
  <p:tag name="MH_LIBRARY" val="CONTENTS"/>
  <p:tag name="MH_TYPE" val="OTHERS"/>
  <p:tag name="ID" val="545841"/>
  <p:tag name="KSO_WM_TAG_VERSION" val="1.0"/>
  <p:tag name="KSO_WM_BEAUTIFY_FLAG" val="#wm#"/>
  <p:tag name="KSO_WM_UNIT_TYPE" val="i"/>
  <p:tag name="KSO_WM_UNIT_ID" val="custom160140_10*i*26"/>
  <p:tag name="KSO_WM_TEMPLATE_CATEGORY" val="custom"/>
  <p:tag name="KSO_WM_TEMPLATE_INDEX" val="160140"/>
  <p:tag name="KSO_WM_UNIT_INDEX" val="26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0*a*1"/>
  <p:tag name="MH" val="20151012102951"/>
  <p:tag name="MH_LIBRARY" val="CONTENTS"/>
  <p:tag name="MH_TYPE" val="OTHERS"/>
  <p:tag name="ID" val="545841"/>
  <p:tag name="KSO_WM_UNIT_TYPE" val="a"/>
  <p:tag name="KSO_WM_UNIT_INDEX" val="1"/>
  <p:tag name="KSO_WM_UNIT_CLEAR" val="1"/>
  <p:tag name="KSO_WM_UNIT_LAYERLEVEL" val="1"/>
  <p:tag name="KSO_WM_UNIT_ISCONTENTSTITLE" val="1"/>
  <p:tag name="KSO_WM_UNIT_VALUE" val="0"/>
  <p:tag name="KSO_WM_UNIT_HIGHLIGHT" val="0"/>
  <p:tag name="KSO_WM_UNIT_COMPATIBLE" val="0"/>
  <p:tag name="KSO_WM_UNIT_PRESET_TEXT" val="目&#13;录"/>
</p:tagLst>
</file>

<file path=ppt/tags/tag17.xml><?xml version="1.0" encoding="utf-8"?>
<p:tagLst xmlns:p="http://schemas.openxmlformats.org/presentationml/2006/main">
  <p:tag name="MH" val="20151012102951"/>
  <p:tag name="MH_LIBRARY" val="CONTENTS"/>
  <p:tag name="MH_TYPE" val="OTHERS"/>
  <p:tag name="ID" val="545841"/>
  <p:tag name="KSO_WM_TAG_VERSION" val="1.0"/>
  <p:tag name="KSO_WM_BEAUTIFY_FLAG" val="#wm#"/>
  <p:tag name="KSO_WM_UNIT_TYPE" val="i"/>
  <p:tag name="KSO_WM_UNIT_ID" val="custom160140_10*i*28"/>
  <p:tag name="KSO_WM_TEMPLATE_CATEGORY" val="custom"/>
  <p:tag name="KSO_WM_TEMPLATE_INDEX" val="160140"/>
  <p:tag name="KSO_WM_UNIT_INDEX" val="28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i*1_1"/>
  <p:tag name="MH" val="20151012102951"/>
  <p:tag name="MH_LIBRARY" val="CONTENTS"/>
  <p:tag name="MH_TYPE" val="NUMBER"/>
  <p:tag name="ID" val="545841"/>
  <p:tag name="MH_ORDER" val="1"/>
  <p:tag name="KSO_WM_UNIT_TYPE" val="l_i"/>
  <p:tag name="KSO_WM_UNIT_INDEX" val="1_1"/>
  <p:tag name="KSO_WM_UNIT_CLEAR" val="1"/>
  <p:tag name="KSO_WM_UNIT_LAYERLEVEL" val="1_1"/>
  <p:tag name="KSO_WM_DIAGRAM_GROUP_CODE" val="l1-1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0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h_f*1_1_1"/>
  <p:tag name="MH" val="20151012102951"/>
  <p:tag name="MH_LIBRARY" val="CONTENTS"/>
  <p:tag name="MH_TYPE" val="ENTRY"/>
  <p:tag name="ID" val="545841"/>
  <p:tag name="MH_ORDER" val="1"/>
  <p:tag name="KSO_WM_UNIT_TYPE" val="l_h_f"/>
  <p:tag name="KSO_WM_UNIT_INDEX" val="1_1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FILL_FORE_SCHEMECOLOR_INDEX" val="5"/>
  <p:tag name="KSO_WM_UNIT_FILL_TYPE" val="1"/>
  <p:tag name="KSO_WM_UNIT_LINE_FORE_SCHEMECOLOR_INDEX" val="5"/>
  <p:tag name="KSO_WM_UNIT_LINE_FILL_TYPE" val="2"/>
  <p:tag name="KSO_WM_UNIT_USESOURCEFORMAT_APPLY" val="0"/>
</p:tagLst>
</file>

<file path=ppt/tags/tag2.xml><?xml version="1.0" encoding="utf-8"?>
<p:tagLst xmlns:p="http://schemas.openxmlformats.org/presentationml/2006/main">
  <p:tag name="MH" val="20151012102951"/>
  <p:tag name="MH_LIBRARY" val="CONTENTS"/>
  <p:tag name="MH_TYPE" val="TITLE"/>
  <p:tag name="ID" val="545841"/>
  <p:tag name="MH_ORDER" val="NUMBER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i*1_2"/>
  <p:tag name="MH" val="20151012102951"/>
  <p:tag name="MH_LIBRARY" val="CONTENTS"/>
  <p:tag name="MH_TYPE" val="NUMBER"/>
  <p:tag name="ID" val="545841"/>
  <p:tag name="MH_ORDER" val="3"/>
  <p:tag name="KSO_WM_UNIT_TYPE" val="l_i"/>
  <p:tag name="KSO_WM_UNIT_INDEX" val="1_2"/>
  <p:tag name="KSO_WM_UNIT_CLEAR" val="1"/>
  <p:tag name="KSO_WM_UNIT_LAYERLEVEL" val="1_1"/>
  <p:tag name="KSO_WM_DIAGRAM_GROUP_CODE" val="l1-1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0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h_f*1_3_1"/>
  <p:tag name="MH" val="20151012102951"/>
  <p:tag name="MH_LIBRARY" val="CONTENTS"/>
  <p:tag name="MH_TYPE" val="ENTRY"/>
  <p:tag name="ID" val="545841"/>
  <p:tag name="MH_ORDER" val="3"/>
  <p:tag name="KSO_WM_UNIT_TYPE" val="l_h_f"/>
  <p:tag name="KSO_WM_UNIT_INDEX" val="1_3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FILL_FORE_SCHEMECOLOR_INDEX" val="5"/>
  <p:tag name="KSO_WM_UNIT_FILL_TYPE" val="1"/>
  <p:tag name="KSO_WM_UNIT_LINE_FORE_SCHEMECOLOR_INDEX" val="5"/>
  <p:tag name="KSO_WM_UNIT_LINE_FILL_TYPE" val="2"/>
  <p:tag name="KSO_WM_UNIT_USESOURCEFORMAT_APPLY" val="0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i*1_3"/>
  <p:tag name="MH" val="20151012102951"/>
  <p:tag name="MH_LIBRARY" val="CONTENTS"/>
  <p:tag name="MH_TYPE" val="NUMBER"/>
  <p:tag name="ID" val="545841"/>
  <p:tag name="MH_ORDER" val="5"/>
  <p:tag name="KSO_WM_UNIT_TYPE" val="l_i"/>
  <p:tag name="KSO_WM_UNIT_INDEX" val="1_3"/>
  <p:tag name="KSO_WM_UNIT_CLEAR" val="1"/>
  <p:tag name="KSO_WM_UNIT_LAYERLEVEL" val="1_1"/>
  <p:tag name="KSO_WM_DIAGRAM_GROUP_CODE" val="l1-1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0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h_f*1_5_1"/>
  <p:tag name="MH" val="20151012102951"/>
  <p:tag name="MH_LIBRARY" val="CONTENTS"/>
  <p:tag name="MH_TYPE" val="ENTRY"/>
  <p:tag name="ID" val="545841"/>
  <p:tag name="MH_ORDER" val="5"/>
  <p:tag name="KSO_WM_UNIT_TYPE" val="l_h_f"/>
  <p:tag name="KSO_WM_UNIT_INDEX" val="1_5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FILL_FORE_SCHEMECOLOR_INDEX" val="5"/>
  <p:tag name="KSO_WM_UNIT_FILL_TYPE" val="1"/>
  <p:tag name="KSO_WM_UNIT_LINE_FORE_SCHEMECOLOR_INDEX" val="5"/>
  <p:tag name="KSO_WM_UNIT_LINE_FILL_TYPE" val="2"/>
  <p:tag name="KSO_WM_UNIT_USESOURCEFORMAT_APPLY" val="0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i*1_4"/>
  <p:tag name="MH" val="20151012102951"/>
  <p:tag name="MH_LIBRARY" val="CONTENTS"/>
  <p:tag name="MH_TYPE" val="NUMBER"/>
  <p:tag name="ID" val="545841"/>
  <p:tag name="MH_ORDER" val="2"/>
  <p:tag name="KSO_WM_UNIT_TYPE" val="l_i"/>
  <p:tag name="KSO_WM_UNIT_INDEX" val="1_4"/>
  <p:tag name="KSO_WM_UNIT_CLEAR" val="1"/>
  <p:tag name="KSO_WM_UNIT_LAYERLEVEL" val="1_1"/>
  <p:tag name="KSO_WM_DIAGRAM_GROUP_CODE" val="l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h_f*1_2_1"/>
  <p:tag name="MH" val="20151012102951"/>
  <p:tag name="MH_LIBRARY" val="CONTENTS"/>
  <p:tag name="MH_TYPE" val="ENTRY"/>
  <p:tag name="ID" val="545841"/>
  <p:tag name="MH_ORDER" val="2"/>
  <p:tag name="KSO_WM_UNIT_TYPE" val="l_h_f"/>
  <p:tag name="KSO_WM_UNIT_INDEX" val="1_2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FILL_FORE_SCHEMECOLOR_INDEX" val="6"/>
  <p:tag name="KSO_WM_UNIT_FILL_TYPE" val="1"/>
  <p:tag name="KSO_WM_UNIT_LINE_FORE_SCHEMECOLOR_INDEX" val="6"/>
  <p:tag name="KSO_WM_UNIT_LINE_FILL_TYPE" val="2"/>
  <p:tag name="KSO_WM_UNIT_USESOURCEFORMAT_APPLY" val="0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i*1_5"/>
  <p:tag name="MH" val="20151012102951"/>
  <p:tag name="MH_LIBRARY" val="CONTENTS"/>
  <p:tag name="MH_TYPE" val="NUMBER"/>
  <p:tag name="ID" val="545841"/>
  <p:tag name="MH_ORDER" val="4"/>
  <p:tag name="KSO_WM_UNIT_TYPE" val="l_i"/>
  <p:tag name="KSO_WM_UNIT_INDEX" val="1_5"/>
  <p:tag name="KSO_WM_UNIT_CLEAR" val="1"/>
  <p:tag name="KSO_WM_UNIT_LAYERLEVEL" val="1_1"/>
  <p:tag name="KSO_WM_DIAGRAM_GROUP_CODE" val="l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h_f*1_4_1"/>
  <p:tag name="MH" val="20151012102951"/>
  <p:tag name="MH_LIBRARY" val="CONTENTS"/>
  <p:tag name="MH_TYPE" val="ENTRY"/>
  <p:tag name="ID" val="545841"/>
  <p:tag name="MH_ORDER" val="4"/>
  <p:tag name="KSO_WM_UNIT_TYPE" val="l_h_f"/>
  <p:tag name="KSO_WM_UNIT_INDEX" val="1_4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FILL_FORE_SCHEMECOLOR_INDEX" val="6"/>
  <p:tag name="KSO_WM_UNIT_FILL_TYPE" val="1"/>
  <p:tag name="KSO_WM_UNIT_LINE_FORE_SCHEMECOLOR_INDEX" val="6"/>
  <p:tag name="KSO_WM_UNIT_LINE_FILL_TYPE" val="2"/>
  <p:tag name="KSO_WM_UNIT_USESOURCEFORMAT_APPLY" val="0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i*1_6"/>
  <p:tag name="MH" val="20151012102951"/>
  <p:tag name="MH_LIBRARY" val="CONTENTS"/>
  <p:tag name="MH_TYPE" val="NUMBER"/>
  <p:tag name="ID" val="545841"/>
  <p:tag name="MH_ORDER" val="6"/>
  <p:tag name="KSO_WM_UNIT_TYPE" val="l_i"/>
  <p:tag name="KSO_WM_UNIT_INDEX" val="1_6"/>
  <p:tag name="KSO_WM_UNIT_CLEAR" val="1"/>
  <p:tag name="KSO_WM_UNIT_LAYERLEVEL" val="1_1"/>
  <p:tag name="KSO_WM_DIAGRAM_GROUP_CODE" val="l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h_f*1_6_1"/>
  <p:tag name="MH" val="20151012102951"/>
  <p:tag name="MH_LIBRARY" val="CONTENTS"/>
  <p:tag name="MH_TYPE" val="ENTRY"/>
  <p:tag name="ID" val="545841"/>
  <p:tag name="MH_ORDER" val="6"/>
  <p:tag name="KSO_WM_UNIT_TYPE" val="l_h_f"/>
  <p:tag name="KSO_WM_UNIT_INDEX" val="1_6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FILL_FORE_SCHEMECOLOR_INDEX" val="6"/>
  <p:tag name="KSO_WM_UNIT_FILL_TYPE" val="1"/>
  <p:tag name="KSO_WM_UNIT_LINE_FORE_SCHEMECOLOR_INDEX" val="6"/>
  <p:tag name="KSO_WM_UNIT_LINE_FILL_TYPE" val="2"/>
  <p:tag name="KSO_WM_UNIT_USESOURCEFORMAT_APPLY" val="0"/>
</p:tagLst>
</file>

<file path=ppt/tags/tag3.xml><?xml version="1.0" encoding="utf-8"?>
<p:tagLst xmlns:p="http://schemas.openxmlformats.org/presentationml/2006/main">
  <p:tag name="MH" val="20151012104639"/>
  <p:tag name="MH_LIBRARY" val="GRAPHIC"/>
  <p:tag name="MH_ORDER" val="Rectangle 16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i*1_7"/>
  <p:tag name="MH" val="20151012102951"/>
  <p:tag name="MH_LIBRARY" val="CONTENTS"/>
  <p:tag name="MH_TYPE" val="OTHERS"/>
  <p:tag name="ID" val="545841"/>
  <p:tag name="KSO_WM_UNIT_TYPE" val="l_i"/>
  <p:tag name="KSO_WM_UNIT_INDEX" val="1_7"/>
  <p:tag name="KSO_WM_UNIT_CLEAR" val="1"/>
  <p:tag name="KSO_WM_UNIT_LAYERLEVEL" val="1_1"/>
  <p:tag name="KSO_WM_DIAGRAM_GROUP_CODE" val="l1-1"/>
  <p:tag name="KSO_WM_UNIT_LINE_FORE_SCHEMECOLOR_INDEX" val="5"/>
  <p:tag name="KSO_WM_UNIT_LINE_FILL_TYPE" val="2"/>
  <p:tag name="KSO_WM_UNIT_USESOURCEFORMAT_APPLY" val="0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i*1_6"/>
  <p:tag name="MH" val="20151012102951"/>
  <p:tag name="MH_LIBRARY" val="CONTENTS"/>
  <p:tag name="MH_TYPE" val="NUMBER"/>
  <p:tag name="ID" val="545841"/>
  <p:tag name="MH_ORDER" val="6"/>
  <p:tag name="KSO_WM_UNIT_TYPE" val="l_i"/>
  <p:tag name="KSO_WM_UNIT_INDEX" val="1_6"/>
  <p:tag name="KSO_WM_UNIT_CLEAR" val="1"/>
  <p:tag name="KSO_WM_UNIT_LAYERLEVEL" val="1_1"/>
  <p:tag name="KSO_WM_DIAGRAM_GROUP_CODE" val="l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h_f*1_6_1"/>
  <p:tag name="MH" val="20151012102951"/>
  <p:tag name="MH_LIBRARY" val="CONTENTS"/>
  <p:tag name="MH_TYPE" val="ENTRY"/>
  <p:tag name="ID" val="545841"/>
  <p:tag name="MH_ORDER" val="6"/>
  <p:tag name="KSO_WM_UNIT_TYPE" val="l_h_f"/>
  <p:tag name="KSO_WM_UNIT_INDEX" val="1_6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FILL_FORE_SCHEMECOLOR_INDEX" val="6"/>
  <p:tag name="KSO_WM_UNIT_FILL_TYPE" val="1"/>
  <p:tag name="KSO_WM_UNIT_LINE_FORE_SCHEMECOLOR_INDEX" val="6"/>
  <p:tag name="KSO_WM_UNIT_LINE_FILL_TYPE" val="2"/>
  <p:tag name="KSO_WM_UNIT_USESOURCEFORMAT_APPLY" val="0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i*1_6"/>
  <p:tag name="MH" val="20151012102951"/>
  <p:tag name="MH_LIBRARY" val="CONTENTS"/>
  <p:tag name="MH_TYPE" val="NUMBER"/>
  <p:tag name="ID" val="545841"/>
  <p:tag name="MH_ORDER" val="6"/>
  <p:tag name="KSO_WM_UNIT_TYPE" val="l_i"/>
  <p:tag name="KSO_WM_UNIT_INDEX" val="1_6"/>
  <p:tag name="KSO_WM_UNIT_CLEAR" val="1"/>
  <p:tag name="KSO_WM_UNIT_LAYERLEVEL" val="1_1"/>
  <p:tag name="KSO_WM_DIAGRAM_GROUP_CODE" val="l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1*l_h_f*1_6_1"/>
  <p:tag name="MH" val="20151012102951"/>
  <p:tag name="MH_LIBRARY" val="CONTENTS"/>
  <p:tag name="MH_TYPE" val="ENTRY"/>
  <p:tag name="ID" val="545841"/>
  <p:tag name="MH_ORDER" val="6"/>
  <p:tag name="KSO_WM_UNIT_TYPE" val="l_h_f"/>
  <p:tag name="KSO_WM_UNIT_INDEX" val="1_6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24"/>
  <p:tag name="KSO_WM_DIAGRAM_GROUP_CODE" val="l1-1"/>
  <p:tag name="KSO_WM_UNIT_FILL_FORE_SCHEMECOLOR_INDEX" val="6"/>
  <p:tag name="KSO_WM_UNIT_FILL_TYPE" val="1"/>
  <p:tag name="KSO_WM_UNIT_LINE_FORE_SCHEMECOLOR_INDEX" val="6"/>
  <p:tag name="KSO_WM_UNIT_LINE_FILL_TYPE" val="2"/>
  <p:tag name="KSO_WM_UNIT_USESOURCEFORMAT_APPLY" val="0"/>
</p:tagLst>
</file>

<file path=ppt/tags/tag35.xml><?xml version="1.0" encoding="utf-8"?>
<p:tagLst xmlns:p="http://schemas.openxmlformats.org/presentationml/2006/main">
  <p:tag name="MH" val="20151012102951"/>
  <p:tag name="MH_LIBRARY" val="CONTENTS"/>
  <p:tag name="MH_AUTOCOLOR" val="TRUE"/>
  <p:tag name="MH_TYPE" val="CONTENTS"/>
  <p:tag name="ID" val="545841"/>
  <p:tag name="KSO_WM_TEMPLATE_CATEGORY" val="custom"/>
  <p:tag name="KSO_WM_TEMPLATE_INDEX" val="160140"/>
  <p:tag name="KSO_WM_TAG_VERSION" val="1.0"/>
  <p:tag name="KSO_WM_SLIDE_ID" val="custom160140_10"/>
  <p:tag name="KSO_WM_SLIDE_INDEX" val="10"/>
  <p:tag name="KSO_WM_SLIDE_ITEM_CNT" val="6"/>
  <p:tag name="KSO_WM_SLIDE_LAYOUT" val="l_a"/>
  <p:tag name="KSO_WM_SLIDE_LAYOUT_CNT" val="1_1"/>
  <p:tag name="KSO_WM_SLIDE_TYPE" val="contents"/>
  <p:tag name="KSO_WM_BEAUTIFY_FLAG" val="#wm#"/>
  <p:tag name="KSO_WM_DIAGRAM_GROUP_CODE" val="l1-1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37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38.xml><?xml version="1.0" encoding="utf-8"?>
<p:tagLst xmlns:p="http://schemas.openxmlformats.org/presentationml/2006/main">
  <p:tag name="MH" val="20151012102951"/>
  <p:tag name="MH_LIBRARY" val="CONTENTS"/>
  <p:tag name="MH_TYPE" val="OTHERS"/>
  <p:tag name="ID" val="545841"/>
  <p:tag name="KSO_WM_TAG_VERSION" val="1.0"/>
  <p:tag name="KSO_WM_BEAUTIFY_FLAG" val="#wm#"/>
  <p:tag name="KSO_WM_UNIT_TYPE" val="i"/>
  <p:tag name="KSO_WM_UNIT_ID" val="custom160140_12*i*0"/>
  <p:tag name="KSO_WM_TEMPLATE_CATEGORY" val="custom"/>
  <p:tag name="KSO_WM_TEMPLATE_INDEX" val="160140"/>
  <p:tag name="KSO_WM_UNIT_INDEX" val="0"/>
</p:tagLst>
</file>

<file path=ppt/tags/tag3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2*e*1"/>
  <p:tag name="MH" val="20151012102951"/>
  <p:tag name="MH_LIBRARY" val="CONTENTS"/>
  <p:tag name="MH_TYPE" val="NUMBER"/>
  <p:tag name="ID" val="545841"/>
  <p:tag name="MH_ORDER" val="NUMBER"/>
  <p:tag name="KSO_WM_UNIT_TYPE" val="e"/>
  <p:tag name="KSO_WM_UNIT_INDEX" val="1"/>
  <p:tag name="KSO_WM_UNIT_CLEAR" val="1"/>
  <p:tag name="KSO_WM_UNIT_LAYERLEVEL" val="1"/>
  <p:tag name="KSO_WM_UNIT_VALUE" val="2"/>
  <p:tag name="KSO_WM_UNIT_HIGHLIGHT" val="0"/>
  <p:tag name="KSO_WM_UNIT_COMPATIBLE" val="1"/>
  <p:tag name="KSO_WM_UNIT_BIND_DECORATION_IDS" val="custom160140_12*i*0"/>
  <p:tag name="KSO_WM_UNIT_PRESET_TEXT" val="1"/>
</p:tagLst>
</file>

<file path=ppt/tags/tag4.xml><?xml version="1.0" encoding="utf-8"?>
<p:tagLst xmlns:p="http://schemas.openxmlformats.org/presentationml/2006/main">
  <p:tag name="MH" val="20151012104639"/>
  <p:tag name="MH_LIBRARY" val="GRAPHIC"/>
  <p:tag name="MH_ORDER" val="Straight Connector 31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2*a*1"/>
  <p:tag name="KSO_WM_UNIT_TYPE" val="a"/>
  <p:tag name="KSO_WM_UNIT_INDEX" val="1"/>
  <p:tag name="KSO_WM_UNIT_CLEAR" val="1"/>
  <p:tag name="KSO_WM_UNIT_LAYERLEVEL" val="1"/>
  <p:tag name="KSO_WM_UNIT_VALUE" val="54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1.xml><?xml version="1.0" encoding="utf-8"?>
<p:tagLst xmlns:p="http://schemas.openxmlformats.org/presentationml/2006/main">
  <p:tag name="MH" val="20151012102951"/>
  <p:tag name="MH_LIBRARY" val="CONTENTS"/>
  <p:tag name="MH_AUTOCOLOR" val="TRUE"/>
  <p:tag name="MH_TYPE" val="SECTION"/>
  <p:tag name="ID" val="545841"/>
  <p:tag name="KSO_WM_TEMPLATE_CATEGORY" val="custom"/>
  <p:tag name="KSO_WM_TEMPLATE_INDEX" val="160140"/>
  <p:tag name="KSO_WM_TAG_VERSION" val="1.0"/>
  <p:tag name="KSO_WM_SLIDE_ID" val="custom160140_12"/>
  <p:tag name="KSO_WM_SLIDE_INDEX" val="12"/>
  <p:tag name="KSO_WM_SLIDE_ITEM_CNT" val="1"/>
  <p:tag name="KSO_WM_SLIDE_LAYOUT" val="e_a"/>
  <p:tag name="KSO_WM_SLIDE_LAYOUT_CNT" val="1_1"/>
  <p:tag name="KSO_WM_SLIDE_TYPE" val="sectionTitle"/>
  <p:tag name="KSO_WM_BEAUTIFY_FLAG" val="#wm#"/>
</p:tagLst>
</file>

<file path=ppt/tags/tag42.xml><?xml version="1.0" encoding="utf-8"?>
<p:tagLst xmlns:p="http://schemas.openxmlformats.org/presentationml/2006/main">
  <p:tag name="KSO_WM_BEAUTIFY_FLAG" val="#wm#"/>
  <p:tag name="KSO_WM_TEMPLATE_CATEGORY" val="custom"/>
  <p:tag name="KSO_WM_TEMPLATE_INDEX" val="160140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44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4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46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47.xml><?xml version="1.0" encoding="utf-8"?>
<p:tagLst xmlns:p="http://schemas.openxmlformats.org/presentationml/2006/main">
  <p:tag name="MH" val="20151012102951"/>
  <p:tag name="MH_LIBRARY" val="CONTENTS"/>
  <p:tag name="MH_TYPE" val="OTHERS"/>
  <p:tag name="ID" val="545841"/>
  <p:tag name="KSO_WM_TAG_VERSION" val="1.0"/>
  <p:tag name="KSO_WM_BEAUTIFY_FLAG" val="#wm#"/>
  <p:tag name="KSO_WM_UNIT_TYPE" val="i"/>
  <p:tag name="KSO_WM_UNIT_ID" val="custom160140_12*i*0"/>
  <p:tag name="KSO_WM_TEMPLATE_CATEGORY" val="custom"/>
  <p:tag name="KSO_WM_TEMPLATE_INDEX" val="160140"/>
  <p:tag name="KSO_WM_UNIT_INDEX" val="0"/>
</p:tagLst>
</file>

<file path=ppt/tags/tag4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2*e*1"/>
  <p:tag name="MH" val="20151012102951"/>
  <p:tag name="MH_LIBRARY" val="CONTENTS"/>
  <p:tag name="MH_TYPE" val="NUMBER"/>
  <p:tag name="ID" val="545841"/>
  <p:tag name="MH_ORDER" val="NUMBER"/>
  <p:tag name="KSO_WM_UNIT_TYPE" val="e"/>
  <p:tag name="KSO_WM_UNIT_INDEX" val="1"/>
  <p:tag name="KSO_WM_UNIT_CLEAR" val="1"/>
  <p:tag name="KSO_WM_UNIT_LAYERLEVEL" val="1"/>
  <p:tag name="KSO_WM_UNIT_VALUE" val="2"/>
  <p:tag name="KSO_WM_UNIT_HIGHLIGHT" val="0"/>
  <p:tag name="KSO_WM_UNIT_COMPATIBLE" val="1"/>
  <p:tag name="KSO_WM_UNIT_BIND_DECORATION_IDS" val="custom160140_12*i*0"/>
  <p:tag name="KSO_WM_UNIT_PRESET_TEXT" val="1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2*a*1"/>
  <p:tag name="KSO_WM_UNIT_TYPE" val="a"/>
  <p:tag name="KSO_WM_UNIT_INDEX" val="1"/>
  <p:tag name="KSO_WM_UNIT_CLEAR" val="1"/>
  <p:tag name="KSO_WM_UNIT_LAYERLEVEL" val="1"/>
  <p:tag name="KSO_WM_UNIT_VALUE" val="54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.xml><?xml version="1.0" encoding="utf-8"?>
<p:tagLst xmlns:p="http://schemas.openxmlformats.org/presentationml/2006/main">
  <p:tag name="MH" val="20151012104639"/>
  <p:tag name="MH_LIBRARY" val="GRAPHIC"/>
  <p:tag name="MH_ORDER" val="TextBox 27"/>
</p:tagLst>
</file>

<file path=ppt/tags/tag50.xml><?xml version="1.0" encoding="utf-8"?>
<p:tagLst xmlns:p="http://schemas.openxmlformats.org/presentationml/2006/main">
  <p:tag name="MH" val="20151012102951"/>
  <p:tag name="MH_LIBRARY" val="CONTENTS"/>
  <p:tag name="MH_AUTOCOLOR" val="TRUE"/>
  <p:tag name="MH_TYPE" val="SECTION"/>
  <p:tag name="ID" val="545841"/>
  <p:tag name="KSO_WM_TEMPLATE_CATEGORY" val="custom"/>
  <p:tag name="KSO_WM_TEMPLATE_INDEX" val="160140"/>
  <p:tag name="KSO_WM_TAG_VERSION" val="1.0"/>
  <p:tag name="KSO_WM_SLIDE_ID" val="custom160140_12"/>
  <p:tag name="KSO_WM_SLIDE_INDEX" val="12"/>
  <p:tag name="KSO_WM_SLIDE_ITEM_CNT" val="1"/>
  <p:tag name="KSO_WM_SLIDE_LAYOUT" val="e_a"/>
  <p:tag name="KSO_WM_SLIDE_LAYOUT_CNT" val="1_1"/>
  <p:tag name="KSO_WM_SLIDE_TYPE" val="sectionTitle"/>
  <p:tag name="KSO_WM_BEAUTIFY_FLAG" val="#wm#"/>
</p:tagLst>
</file>

<file path=ppt/tags/tag51.xml><?xml version="1.0" encoding="utf-8"?>
<p:tagLst xmlns:p="http://schemas.openxmlformats.org/presentationml/2006/main">
  <p:tag name="KSO_WM_BEAUTIFY_FLAG" val="#wm#"/>
  <p:tag name="KSO_WM_TEMPLATE_CATEGORY" val="custom"/>
  <p:tag name="KSO_WM_TEMPLATE_INDEX" val="160140"/>
</p:tagLst>
</file>

<file path=ppt/tags/tag5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53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5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55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56.xml><?xml version="1.0" encoding="utf-8"?>
<p:tagLst xmlns:p="http://schemas.openxmlformats.org/presentationml/2006/main">
  <p:tag name="MH" val="20151012102951"/>
  <p:tag name="MH_LIBRARY" val="CONTENTS"/>
  <p:tag name="MH_TYPE" val="OTHERS"/>
  <p:tag name="ID" val="545841"/>
  <p:tag name="KSO_WM_TAG_VERSION" val="1.0"/>
  <p:tag name="KSO_WM_BEAUTIFY_FLAG" val="#wm#"/>
  <p:tag name="KSO_WM_UNIT_TYPE" val="i"/>
  <p:tag name="KSO_WM_UNIT_ID" val="custom160140_12*i*0"/>
  <p:tag name="KSO_WM_TEMPLATE_CATEGORY" val="custom"/>
  <p:tag name="KSO_WM_TEMPLATE_INDEX" val="160140"/>
  <p:tag name="KSO_WM_UNIT_INDEX" val="0"/>
</p:tagLst>
</file>

<file path=ppt/tags/tag5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2*e*1"/>
  <p:tag name="MH" val="20151012102951"/>
  <p:tag name="MH_LIBRARY" val="CONTENTS"/>
  <p:tag name="MH_TYPE" val="NUMBER"/>
  <p:tag name="ID" val="545841"/>
  <p:tag name="MH_ORDER" val="NUMBER"/>
  <p:tag name="KSO_WM_UNIT_TYPE" val="e"/>
  <p:tag name="KSO_WM_UNIT_INDEX" val="1"/>
  <p:tag name="KSO_WM_UNIT_CLEAR" val="1"/>
  <p:tag name="KSO_WM_UNIT_LAYERLEVEL" val="1"/>
  <p:tag name="KSO_WM_UNIT_VALUE" val="2"/>
  <p:tag name="KSO_WM_UNIT_HIGHLIGHT" val="0"/>
  <p:tag name="KSO_WM_UNIT_COMPATIBLE" val="1"/>
  <p:tag name="KSO_WM_UNIT_BIND_DECORATION_IDS" val="custom160140_12*i*0"/>
  <p:tag name="KSO_WM_UNIT_PRESET_TEXT" val="1"/>
</p:tagLst>
</file>

<file path=ppt/tags/tag5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2*a*1"/>
  <p:tag name="KSO_WM_UNIT_TYPE" val="a"/>
  <p:tag name="KSO_WM_UNIT_INDEX" val="1"/>
  <p:tag name="KSO_WM_UNIT_CLEAR" val="1"/>
  <p:tag name="KSO_WM_UNIT_LAYERLEVEL" val="1"/>
  <p:tag name="KSO_WM_UNIT_VALUE" val="54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9.xml><?xml version="1.0" encoding="utf-8"?>
<p:tagLst xmlns:p="http://schemas.openxmlformats.org/presentationml/2006/main">
  <p:tag name="MH" val="20151012102951"/>
  <p:tag name="MH_LIBRARY" val="CONTENTS"/>
  <p:tag name="MH_AUTOCOLOR" val="TRUE"/>
  <p:tag name="MH_TYPE" val="SECTION"/>
  <p:tag name="ID" val="545841"/>
  <p:tag name="KSO_WM_TEMPLATE_CATEGORY" val="custom"/>
  <p:tag name="KSO_WM_TEMPLATE_INDEX" val="160140"/>
  <p:tag name="KSO_WM_TAG_VERSION" val="1.0"/>
  <p:tag name="KSO_WM_SLIDE_ID" val="custom160140_12"/>
  <p:tag name="KSO_WM_SLIDE_INDEX" val="12"/>
  <p:tag name="KSO_WM_SLIDE_ITEM_CNT" val="1"/>
  <p:tag name="KSO_WM_SLIDE_LAYOUT" val="e_a"/>
  <p:tag name="KSO_WM_SLIDE_LAYOUT_CNT" val="1_1"/>
  <p:tag name="KSO_WM_SLIDE_TYPE" val="sectionTitle"/>
  <p:tag name="KSO_WM_BEAUTIFY_FLAG" val="#wm#"/>
</p:tagLst>
</file>

<file path=ppt/tags/tag6.xml><?xml version="1.0" encoding="utf-8"?>
<p:tagLst xmlns:p="http://schemas.openxmlformats.org/presentationml/2006/main">
  <p:tag name="MH" val="20151012104639"/>
  <p:tag name="MH_LIBRARY" val="GRAPHIC"/>
  <p:tag name="MH_ORDER" val="Straight Connector 36"/>
</p:tagLst>
</file>

<file path=ppt/tags/tag60.xml><?xml version="1.0" encoding="utf-8"?>
<p:tagLst xmlns:p="http://schemas.openxmlformats.org/presentationml/2006/main">
  <p:tag name="KSO_WM_BEAUTIFY_FLAG" val="#wm#"/>
  <p:tag name="KSO_WM_TEMPLATE_CATEGORY" val="custom"/>
  <p:tag name="KSO_WM_TEMPLATE_INDEX" val="160140"/>
</p:tagLst>
</file>

<file path=ppt/tags/tag6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62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6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6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67.xml><?xml version="1.0" encoding="utf-8"?>
<p:tagLst xmlns:p="http://schemas.openxmlformats.org/presentationml/2006/main">
  <p:tag name="MH" val="20151012102951"/>
  <p:tag name="MH_LIBRARY" val="CONTENTS"/>
  <p:tag name="MH_TYPE" val="OTHERS"/>
  <p:tag name="ID" val="545841"/>
  <p:tag name="KSO_WM_TAG_VERSION" val="1.0"/>
  <p:tag name="KSO_WM_BEAUTIFY_FLAG" val="#wm#"/>
  <p:tag name="KSO_WM_UNIT_TYPE" val="i"/>
  <p:tag name="KSO_WM_UNIT_ID" val="custom160140_12*i*0"/>
  <p:tag name="KSO_WM_TEMPLATE_CATEGORY" val="custom"/>
  <p:tag name="KSO_WM_TEMPLATE_INDEX" val="160140"/>
  <p:tag name="KSO_WM_UNIT_INDEX" val="0"/>
</p:tagLst>
</file>

<file path=ppt/tags/tag6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2*e*1"/>
  <p:tag name="MH" val="20151012102951"/>
  <p:tag name="MH_LIBRARY" val="CONTENTS"/>
  <p:tag name="MH_TYPE" val="NUMBER"/>
  <p:tag name="ID" val="545841"/>
  <p:tag name="MH_ORDER" val="NUMBER"/>
  <p:tag name="KSO_WM_UNIT_TYPE" val="e"/>
  <p:tag name="KSO_WM_UNIT_INDEX" val="1"/>
  <p:tag name="KSO_WM_UNIT_CLEAR" val="1"/>
  <p:tag name="KSO_WM_UNIT_LAYERLEVEL" val="1"/>
  <p:tag name="KSO_WM_UNIT_VALUE" val="2"/>
  <p:tag name="KSO_WM_UNIT_HIGHLIGHT" val="0"/>
  <p:tag name="KSO_WM_UNIT_COMPATIBLE" val="1"/>
  <p:tag name="KSO_WM_UNIT_BIND_DECORATION_IDS" val="custom160140_12*i*0"/>
  <p:tag name="KSO_WM_UNIT_PRESET_TEXT" val="1"/>
</p:tagLst>
</file>

<file path=ppt/tags/tag6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2*a*1"/>
  <p:tag name="KSO_WM_UNIT_TYPE" val="a"/>
  <p:tag name="KSO_WM_UNIT_INDEX" val="1"/>
  <p:tag name="KSO_WM_UNIT_CLEAR" val="1"/>
  <p:tag name="KSO_WM_UNIT_LAYERLEVEL" val="1"/>
  <p:tag name="KSO_WM_UNIT_VALUE" val="54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.xml><?xml version="1.0" encoding="utf-8"?>
<p:tagLst xmlns:p="http://schemas.openxmlformats.org/presentationml/2006/main">
  <p:tag name="KSO_WM_TAG_VERSION" val="1.0"/>
  <p:tag name="KSO_WM_TEMPLATE_CATEGORY" val="custom"/>
  <p:tag name="KSO_WM_TEMPLATE_INDEX" val="160588"/>
</p:tagLst>
</file>

<file path=ppt/tags/tag70.xml><?xml version="1.0" encoding="utf-8"?>
<p:tagLst xmlns:p="http://schemas.openxmlformats.org/presentationml/2006/main">
  <p:tag name="MH" val="20151012102951"/>
  <p:tag name="MH_LIBRARY" val="CONTENTS"/>
  <p:tag name="MH_AUTOCOLOR" val="TRUE"/>
  <p:tag name="MH_TYPE" val="SECTION"/>
  <p:tag name="ID" val="545841"/>
  <p:tag name="KSO_WM_TEMPLATE_CATEGORY" val="custom"/>
  <p:tag name="KSO_WM_TEMPLATE_INDEX" val="160140"/>
  <p:tag name="KSO_WM_TAG_VERSION" val="1.0"/>
  <p:tag name="KSO_WM_SLIDE_ID" val="custom160140_12"/>
  <p:tag name="KSO_WM_SLIDE_INDEX" val="12"/>
  <p:tag name="KSO_WM_SLIDE_ITEM_CNT" val="1"/>
  <p:tag name="KSO_WM_SLIDE_LAYOUT" val="e_a"/>
  <p:tag name="KSO_WM_SLIDE_LAYOUT_CNT" val="1_1"/>
  <p:tag name="KSO_WM_SLIDE_TYPE" val="sectionTitle"/>
  <p:tag name="KSO_WM_BEAUTIFY_FLAG" val="#wm#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160140"/>
</p:tagLst>
</file>

<file path=ppt/tags/tag7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7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76.xml><?xml version="1.0" encoding="utf-8"?>
<p:tagLst xmlns:p="http://schemas.openxmlformats.org/presentationml/2006/main">
  <p:tag name="MH" val="20151012102951"/>
  <p:tag name="MH_LIBRARY" val="CONTENTS"/>
  <p:tag name="MH_TYPE" val="OTHERS"/>
  <p:tag name="ID" val="545841"/>
  <p:tag name="KSO_WM_TAG_VERSION" val="1.0"/>
  <p:tag name="KSO_WM_BEAUTIFY_FLAG" val="#wm#"/>
  <p:tag name="KSO_WM_UNIT_TYPE" val="i"/>
  <p:tag name="KSO_WM_UNIT_ID" val="custom160140_12*i*0"/>
  <p:tag name="KSO_WM_TEMPLATE_CATEGORY" val="custom"/>
  <p:tag name="KSO_WM_TEMPLATE_INDEX" val="160140"/>
  <p:tag name="KSO_WM_UNIT_INDEX" val="0"/>
</p:tagLst>
</file>

<file path=ppt/tags/tag7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2*e*1"/>
  <p:tag name="MH" val="20151012102951"/>
  <p:tag name="MH_LIBRARY" val="CONTENTS"/>
  <p:tag name="MH_TYPE" val="NUMBER"/>
  <p:tag name="ID" val="545841"/>
  <p:tag name="MH_ORDER" val="NUMBER"/>
  <p:tag name="KSO_WM_UNIT_TYPE" val="e"/>
  <p:tag name="KSO_WM_UNIT_INDEX" val="1"/>
  <p:tag name="KSO_WM_UNIT_CLEAR" val="1"/>
  <p:tag name="KSO_WM_UNIT_LAYERLEVEL" val="1"/>
  <p:tag name="KSO_WM_UNIT_VALUE" val="2"/>
  <p:tag name="KSO_WM_UNIT_HIGHLIGHT" val="0"/>
  <p:tag name="KSO_WM_UNIT_COMPATIBLE" val="1"/>
  <p:tag name="KSO_WM_UNIT_BIND_DECORATION_IDS" val="custom160140_12*i*0"/>
  <p:tag name="KSO_WM_UNIT_PRESET_TEXT" val="1"/>
</p:tagLst>
</file>

<file path=ppt/tags/tag7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2*a*1"/>
  <p:tag name="KSO_WM_UNIT_TYPE" val="a"/>
  <p:tag name="KSO_WM_UNIT_INDEX" val="1"/>
  <p:tag name="KSO_WM_UNIT_CLEAR" val="1"/>
  <p:tag name="KSO_WM_UNIT_LAYERLEVEL" val="1"/>
  <p:tag name="KSO_WM_UNIT_VALUE" val="54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9.xml><?xml version="1.0" encoding="utf-8"?>
<p:tagLst xmlns:p="http://schemas.openxmlformats.org/presentationml/2006/main">
  <p:tag name="MH" val="20151012102951"/>
  <p:tag name="MH_LIBRARY" val="CONTENTS"/>
  <p:tag name="MH_AUTOCOLOR" val="TRUE"/>
  <p:tag name="MH_TYPE" val="SECTION"/>
  <p:tag name="ID" val="545841"/>
  <p:tag name="KSO_WM_TEMPLATE_CATEGORY" val="custom"/>
  <p:tag name="KSO_WM_TEMPLATE_INDEX" val="160140"/>
  <p:tag name="KSO_WM_TAG_VERSION" val="1.0"/>
  <p:tag name="KSO_WM_SLIDE_ID" val="custom160140_12"/>
  <p:tag name="KSO_WM_SLIDE_INDEX" val="12"/>
  <p:tag name="KSO_WM_SLIDE_ITEM_CNT" val="1"/>
  <p:tag name="KSO_WM_SLIDE_LAYOUT" val="e_a"/>
  <p:tag name="KSO_WM_SLIDE_LAYOUT_CNT" val="1_1"/>
  <p:tag name="KSO_WM_SLIDE_TYPE" val="sectionTitle"/>
  <p:tag name="KSO_WM_BEAUTIFY_FLAG" val="#wm#"/>
</p:tagLst>
</file>

<file path=ppt/tags/tag8.xml><?xml version="1.0" encoding="utf-8"?>
<p:tagLst xmlns:p="http://schemas.openxmlformats.org/presentationml/2006/main">
  <p:tag name="KSO_WM_TAG_VERSION" val="1.0"/>
  <p:tag name="KSO_WM_TEMPLATE_CATEGORY" val="custom"/>
  <p:tag name="KSO_WM_TEMPLATE_INDEX" val="160588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160140"/>
</p:tagLst>
</file>

<file path=ppt/tags/tag8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8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8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TYPE" val="a"/>
  <p:tag name="KSO_WM_UNIT_INDEX" val="1"/>
  <p:tag name="KSO_WM_UNIT_ID" val="custom160140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86.xml><?xml version="1.0" encoding="utf-8"?>
<p:tagLst xmlns:p="http://schemas.openxmlformats.org/presentationml/2006/main">
  <p:tag name="KSO_WM_TEMPLATE_CATEGORY" val="custom"/>
  <p:tag name="KSO_WM_TEMPLATE_INDEX" val="160140"/>
  <p:tag name="KSO_WM_TAG_VERSION" val="1.0"/>
  <p:tag name="KSO_WM_SLIDE_ID" val="custom160140_5"/>
  <p:tag name="KSO_WM_SLIDE_INDEX" val="5"/>
  <p:tag name="KSO_WM_SLIDE_ITEM_CNT" val="3"/>
  <p:tag name="KSO_WM_SLIDE_LAYOUT" val="a_f_d"/>
  <p:tag name="KSO_WM_SLIDE_LAYOUT_CNT" val="1_1_1"/>
  <p:tag name="KSO_WM_SLIDE_TYPE" val="text"/>
  <p:tag name="KSO_WM_BEAUTIFY_FLAG" val="#wm#"/>
  <p:tag name="KSO_WM_SLIDE_POSITION" val="122*104"/>
  <p:tag name="KSO_WM_SLIDE_SIZE" val="715*418"/>
</p:tagLst>
</file>

<file path=ppt/tags/tag8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8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88"/>
  <p:tag name="KSO_WM_UNIT_TYPE" val="a"/>
  <p:tag name="KSO_WM_UNIT_INDEX" val="1"/>
  <p:tag name="KSO_WM_UNIT_ID" val="custom160588_34*a*1"/>
  <p:tag name="KSO_WM_UNIT_LAYERLEVEL" val="1"/>
  <p:tag name="KSO_WM_UNIT_VALUE" val="24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*a*1"/>
  <p:tag name="KSO_WM_UNIT_TYPE" val="a"/>
  <p:tag name="KSO_WM_UNIT_INDEX" val="1"/>
  <p:tag name="KSO_WM_UNIT_CLEAR" val="1"/>
  <p:tag name="KSO_WM_UNIT_LAYERLEVEL" val="1"/>
  <p:tag name="KSO_WM_UNIT_VALUE" val="22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160588"/>
</p:tagLst>
</file>

<file path=ppt/tags/tag9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7*b*1"/>
  <p:tag name="KSO_WM_UNIT_TYPE" val="b"/>
  <p:tag name="KSO_WM_UNIT_INDEX" val="1"/>
  <p:tag name="KSO_WM_UNIT_CLEAR" val="1"/>
  <p:tag name="KSO_WM_UNIT_LAYERLEVEL" val="1"/>
  <p:tag name="KSO_WM_UNIT_VALUE" val="24"/>
  <p:tag name="KSO_WM_UNIT_ISCONTENTSTITLE" val="0"/>
  <p:tag name="KSO_WM_UNIT_HIGHLIGHT" val="0"/>
  <p:tag name="KSO_WM_UNIT_COMPATIBLE" val="0"/>
  <p:tag name="KSO_WM_UNIT_PRESET_TEXT" val="THANK YOU FOR YOUR ATTENTION!"/>
</p:tagLst>
</file>

<file path=ppt/tags/tag92.xml><?xml version="1.0" encoding="utf-8"?>
<p:tagLst xmlns:p="http://schemas.openxmlformats.org/presentationml/2006/main">
  <p:tag name="MH" val="20151012104639"/>
  <p:tag name="MH_LIBRARY" val="GRAPHIC"/>
  <p:tag name="MH_ORDER" val="Freeform 2"/>
  <p:tag name="KSO_WM_TAG_VERSION" val="1.0"/>
  <p:tag name="KSO_WM_BEAUTIFY_FLAG" val="#wm#"/>
  <p:tag name="KSO_WM_UNIT_TYPE" val="i"/>
  <p:tag name="KSO_WM_UNIT_ID" val="custom160140_27*i*1"/>
  <p:tag name="KSO_WM_TEMPLATE_CATEGORY" val="custom"/>
  <p:tag name="KSO_WM_TEMPLATE_INDEX" val="160140"/>
  <p:tag name="KSO_WM_UNIT_INDEX" val="1"/>
</p:tagLst>
</file>

<file path=ppt/tags/tag93.xml><?xml version="1.0" encoding="utf-8"?>
<p:tagLst xmlns:p="http://schemas.openxmlformats.org/presentationml/2006/main">
  <p:tag name="MH" val="20151012104639"/>
  <p:tag name="MH_LIBRARY" val="GRAPHIC"/>
  <p:tag name="MH_ORDER" val="文本框 4"/>
  <p:tag name="KSO_WM_TAG_VERSION" val="1.0"/>
  <p:tag name="KSO_WM_BEAUTIFY_FLAG" val="#wm#"/>
  <p:tag name="KSO_WM_UNIT_TYPE" val="i"/>
  <p:tag name="KSO_WM_UNIT_ID" val="custom160140_27*i*2"/>
  <p:tag name="KSO_WM_TEMPLATE_CATEGORY" val="custom"/>
  <p:tag name="KSO_WM_TEMPLATE_INDEX" val="160140"/>
  <p:tag name="KSO_WM_UNIT_INDEX" val="2"/>
</p:tagLst>
</file>

<file path=ppt/tags/tag94.xml><?xml version="1.0" encoding="utf-8"?>
<p:tagLst xmlns:p="http://schemas.openxmlformats.org/presentationml/2006/main">
  <p:tag name="MH" val="20151012104639"/>
  <p:tag name="MH_LIBRARY" val="GRAPHIC"/>
  <p:tag name="MH_ORDER" val="Freeform 3"/>
  <p:tag name="KSO_WM_TAG_VERSION" val="1.0"/>
  <p:tag name="KSO_WM_BEAUTIFY_FLAG" val="#wm#"/>
  <p:tag name="KSO_WM_UNIT_TYPE" val="i"/>
  <p:tag name="KSO_WM_UNIT_ID" val="custom160140_27*i*3"/>
  <p:tag name="KSO_WM_TEMPLATE_CATEGORY" val="custom"/>
  <p:tag name="KSO_WM_TEMPLATE_INDEX" val="160140"/>
  <p:tag name="KSO_WM_UNIT_INDEX" val="3"/>
</p:tagLst>
</file>

<file path=ppt/tags/tag95.xml><?xml version="1.0" encoding="utf-8"?>
<p:tagLst xmlns:p="http://schemas.openxmlformats.org/presentationml/2006/main">
  <p:tag name="MH" val="20151012104639"/>
  <p:tag name="MH_LIBRARY" val="GRAPHIC"/>
  <p:tag name="MH_ORDER" val="Oval 5"/>
  <p:tag name="KSO_WM_TAG_VERSION" val="1.0"/>
  <p:tag name="KSO_WM_BEAUTIFY_FLAG" val="#wm#"/>
  <p:tag name="KSO_WM_UNIT_TYPE" val="i"/>
  <p:tag name="KSO_WM_UNIT_ID" val="custom160140_27*i*4"/>
  <p:tag name="KSO_WM_TEMPLATE_CATEGORY" val="custom"/>
  <p:tag name="KSO_WM_TEMPLATE_INDEX" val="160140"/>
  <p:tag name="KSO_WM_UNIT_INDEX" val="4"/>
</p:tagLst>
</file>

<file path=ppt/tags/tag96.xml><?xml version="1.0" encoding="utf-8"?>
<p:tagLst xmlns:p="http://schemas.openxmlformats.org/presentationml/2006/main">
  <p:tag name="MH" val="20151012104639"/>
  <p:tag name="MH_LIBRARY" val="GRAPHIC"/>
  <p:tag name="MH_ORDER" val="TextBox 7"/>
  <p:tag name="KSO_WM_TAG_VERSION" val="1.0"/>
  <p:tag name="KSO_WM_BEAUTIFY_FLAG" val="#wm#"/>
  <p:tag name="KSO_WM_UNIT_TYPE" val="i"/>
  <p:tag name="KSO_WM_UNIT_ID" val="custom160140_27*i*5"/>
  <p:tag name="KSO_WM_TEMPLATE_CATEGORY" val="custom"/>
  <p:tag name="KSO_WM_TEMPLATE_INDEX" val="160140"/>
  <p:tag name="KSO_WM_UNIT_INDEX" val="5"/>
</p:tagLst>
</file>

<file path=ppt/tags/tag97.xml><?xml version="1.0" encoding="utf-8"?>
<p:tagLst xmlns:p="http://schemas.openxmlformats.org/presentationml/2006/main">
  <p:tag name="MH" val="20151012104639"/>
  <p:tag name="MH_LIBRARY" val="GRAPHIC"/>
  <p:tag name="MH_ORDER" val="文本框 9"/>
  <p:tag name="KSO_WM_TAG_VERSION" val="1.0"/>
  <p:tag name="KSO_WM_BEAUTIFY_FLAG" val="#wm#"/>
  <p:tag name="KSO_WM_UNIT_TYPE" val="i"/>
  <p:tag name="KSO_WM_UNIT_ID" val="custom160140_27*i*6"/>
  <p:tag name="KSO_WM_TEMPLATE_CATEGORY" val="custom"/>
  <p:tag name="KSO_WM_TEMPLATE_INDEX" val="160140"/>
  <p:tag name="KSO_WM_UNIT_INDEX" val="6"/>
</p:tagLst>
</file>

<file path=ppt/tags/tag98.xml><?xml version="1.0" encoding="utf-8"?>
<p:tagLst xmlns:p="http://schemas.openxmlformats.org/presentationml/2006/main">
  <p:tag name="MH" val="20151012104639"/>
  <p:tag name="MH_LIBRARY" val="GRAPHIC"/>
  <p:tag name="MH_ORDER" val="Freeform 8"/>
  <p:tag name="KSO_WM_TAG_VERSION" val="1.0"/>
  <p:tag name="KSO_WM_BEAUTIFY_FLAG" val="#wm#"/>
  <p:tag name="KSO_WM_UNIT_TYPE" val="i"/>
  <p:tag name="KSO_WM_UNIT_ID" val="custom160140_27*i*7"/>
  <p:tag name="KSO_WM_TEMPLATE_CATEGORY" val="custom"/>
  <p:tag name="KSO_WM_TEMPLATE_INDEX" val="160140"/>
  <p:tag name="KSO_WM_UNIT_INDEX" val="7"/>
</p:tagLst>
</file>

<file path=ppt/tags/tag99.xml><?xml version="1.0" encoding="utf-8"?>
<p:tagLst xmlns:p="http://schemas.openxmlformats.org/presentationml/2006/main">
  <p:tag name="MH" val="20151012104639"/>
  <p:tag name="MH_LIBRARY" val="GRAPHIC"/>
  <p:tag name="MH_ORDER" val="Oval 10"/>
  <p:tag name="KSO_WM_TAG_VERSION" val="1.0"/>
  <p:tag name="KSO_WM_BEAUTIFY_FLAG" val="#wm#"/>
  <p:tag name="KSO_WM_UNIT_TYPE" val="i"/>
  <p:tag name="KSO_WM_UNIT_ID" val="custom160140_27*i*8"/>
  <p:tag name="KSO_WM_TEMPLATE_CATEGORY" val="custom"/>
  <p:tag name="KSO_WM_TEMPLATE_INDEX" val="160140"/>
  <p:tag name="KSO_WM_UNIT_INDEX" val="8"/>
</p:tagLst>
</file>

<file path=ppt/theme/theme1.xml><?xml version="1.0" encoding="utf-8"?>
<a:theme xmlns:a="http://schemas.openxmlformats.org/drawingml/2006/main" name="A000120140530A99PPBG">
  <a:themeElements>
    <a:clrScheme name="自定义 527">
      <a:dk1>
        <a:srgbClr val="2F2F2F"/>
      </a:dk1>
      <a:lt1>
        <a:srgbClr val="FFFFFF"/>
      </a:lt1>
      <a:dk2>
        <a:srgbClr val="FFFFFF"/>
      </a:dk2>
      <a:lt2>
        <a:srgbClr val="5F5F5F"/>
      </a:lt2>
      <a:accent1>
        <a:srgbClr val="0A3142"/>
      </a:accent1>
      <a:accent2>
        <a:srgbClr val="2A305C"/>
      </a:accent2>
      <a:accent3>
        <a:srgbClr val="5478C4"/>
      </a:accent3>
      <a:accent4>
        <a:srgbClr val="409EA6"/>
      </a:accent4>
      <a:accent5>
        <a:srgbClr val="86D7D4"/>
      </a:accent5>
      <a:accent6>
        <a:srgbClr val="FFC000"/>
      </a:accent6>
      <a:hlink>
        <a:srgbClr val="0A3142"/>
      </a:hlink>
      <a:folHlink>
        <a:srgbClr val="AFB2B4"/>
      </a:folHlink>
    </a:clrScheme>
    <a:fontScheme name="自定义 10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000120141119A01PPBG">
  <a:themeElements>
    <a:clrScheme name="自定义 43">
      <a:dk1>
        <a:srgbClr val="FFFFFF"/>
      </a:dk1>
      <a:lt1>
        <a:srgbClr val="4D4D4D"/>
      </a:lt1>
      <a:dk2>
        <a:srgbClr val="FFFFFF"/>
      </a:dk2>
      <a:lt2>
        <a:srgbClr val="4D4D4D"/>
      </a:lt2>
      <a:accent1>
        <a:srgbClr val="CDDCE8"/>
      </a:accent1>
      <a:accent2>
        <a:srgbClr val="87C7E3"/>
      </a:accent2>
      <a:accent3>
        <a:srgbClr val="57CCC6"/>
      </a:accent3>
      <a:accent4>
        <a:srgbClr val="FED16C"/>
      </a:accent4>
      <a:accent5>
        <a:srgbClr val="EB4343"/>
      </a:accent5>
      <a:accent6>
        <a:srgbClr val="92D050"/>
      </a:accent6>
      <a:hlink>
        <a:srgbClr val="00B0F0"/>
      </a:hlink>
      <a:folHlink>
        <a:srgbClr val="7F7F7F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4003</Words>
  <Application>WPS 演示</Application>
  <PresentationFormat>宽屏</PresentationFormat>
  <Paragraphs>998</Paragraphs>
  <Slides>31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31</vt:i4>
      </vt:variant>
    </vt:vector>
  </HeadingPairs>
  <TitlesOfParts>
    <vt:vector size="48" baseType="lpstr">
      <vt:lpstr>Arial</vt:lpstr>
      <vt:lpstr>宋体</vt:lpstr>
      <vt:lpstr>Wingdings</vt:lpstr>
      <vt:lpstr>微软雅黑</vt:lpstr>
      <vt:lpstr>幼圆</vt:lpstr>
      <vt:lpstr>黑体</vt:lpstr>
      <vt:lpstr>Tempus Sans ITC</vt:lpstr>
      <vt:lpstr>翩翩体-繁</vt:lpstr>
      <vt:lpstr>华文细黑</vt:lpstr>
      <vt:lpstr>Calibri</vt:lpstr>
      <vt:lpstr>Times New Roman</vt:lpstr>
      <vt:lpstr>Arial Unicode MS</vt:lpstr>
      <vt:lpstr>华文楷体</vt:lpstr>
      <vt:lpstr>华文仿宋</vt:lpstr>
      <vt:lpstr>Microsoft JhengHei</vt:lpstr>
      <vt:lpstr>A000120140530A99PPBG</vt:lpstr>
      <vt:lpstr>A000120141119A01PPBG</vt:lpstr>
      <vt:lpstr>WE ARE GAME FAMILY 區塊鏈遊戲平臺</vt:lpstr>
      <vt:lpstr>PowerPoint 演示文稿</vt:lpstr>
      <vt:lpstr>事件表</vt:lpstr>
      <vt:lpstr>PowerPoint 演示文稿</vt:lpstr>
      <vt:lpstr>PowerPoint 演示文稿</vt:lpstr>
      <vt:lpstr>PowerPoint 演示文稿</vt:lpstr>
      <vt:lpstr>會員註冊、修改個資作業</vt:lpstr>
      <vt:lpstr>PowerPoint 演示文稿</vt:lpstr>
      <vt:lpstr>PowerPoint 演示文稿</vt:lpstr>
      <vt:lpstr>PowerPoint 演示文稿</vt:lpstr>
      <vt:lpstr>「用戶登入、登出平臺作業」使用案例</vt:lpstr>
      <vt:lpstr>PowerPoint 演示文稿</vt:lpstr>
      <vt:lpstr>PowerPoint 演示文稿</vt:lpstr>
      <vt:lpstr>PowerPoint 演示文稿</vt:lpstr>
      <vt:lpstr>Coin交易作業</vt:lpstr>
      <vt:lpstr>PowerPoint 演示文稿</vt:lpstr>
      <vt:lpstr>PowerPoint 演示文稿</vt:lpstr>
      <vt:lpstr>PowerPoint 演示文稿</vt:lpstr>
      <vt:lpstr>PowerPoint 演示文稿</vt:lpstr>
      <vt:lpstr>遊戲使用作業</vt:lpstr>
      <vt:lpstr>PowerPoint 演示文稿</vt:lpstr>
      <vt:lpstr>PowerPoint 演示文稿</vt:lpstr>
      <vt:lpstr>PowerPoint 演示文稿</vt:lpstr>
      <vt:lpstr>遊戲上鏈作業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 FOR YOUR ATTENTION!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读行者·独行着</cp:lastModifiedBy>
  <cp:revision>47</cp:revision>
  <dcterms:created xsi:type="dcterms:W3CDTF">2016-03-02T12:49:00Z</dcterms:created>
  <dcterms:modified xsi:type="dcterms:W3CDTF">2019-01-03T02:37:19Z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2052-11.1.0.8162</vt:lpwstr>
  </property>
</Properties>
</file>

<file path=docProps/thumbnail.jpeg>
</file>